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4"/>
  </p:sldMasterIdLst>
  <p:notesMasterIdLst>
    <p:notesMasterId r:id="rId22"/>
  </p:notesMasterIdLst>
  <p:handoutMasterIdLst>
    <p:handoutMasterId r:id="rId23"/>
  </p:handoutMasterIdLst>
  <p:sldIdLst>
    <p:sldId id="257" r:id="rId5"/>
    <p:sldId id="519" r:id="rId6"/>
    <p:sldId id="281" r:id="rId7"/>
    <p:sldId id="346" r:id="rId8"/>
    <p:sldId id="577" r:id="rId9"/>
    <p:sldId id="558" r:id="rId10"/>
    <p:sldId id="581" r:id="rId11"/>
    <p:sldId id="285" r:id="rId12"/>
    <p:sldId id="567" r:id="rId13"/>
    <p:sldId id="568" r:id="rId14"/>
    <p:sldId id="582" r:id="rId15"/>
    <p:sldId id="583" r:id="rId16"/>
    <p:sldId id="578" r:id="rId17"/>
    <p:sldId id="584" r:id="rId18"/>
    <p:sldId id="579" r:id="rId19"/>
    <p:sldId id="572" r:id="rId20"/>
    <p:sldId id="573" r:id="rId21"/>
  </p:sldIdLst>
  <p:sldSz cx="12192000" cy="6858000"/>
  <p:notesSz cx="6858000" cy="9144000"/>
  <p:embeddedFontLst>
    <p:embeddedFont>
      <p:font typeface="Calibri" panose="020F0502020204030204" pitchFamily="34" charset="0"/>
      <p:regular r:id="rId24"/>
      <p:bold r:id="rId25"/>
      <p:italic r:id="rId26"/>
      <p:boldItalic r:id="rId27"/>
    </p:embeddedFont>
    <p:embeddedFont>
      <p:font typeface="KPMG Bold" panose="020B0604020202020204" charset="0"/>
      <p:bold r:id="rId28"/>
      <p:boldItalic r:id="rId29"/>
    </p:embeddedFont>
  </p:embeddedFontLst>
  <p:custDataLst>
    <p:tags r:id="rId3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hite, Catherine" initials="WC" lastIdx="80" clrIdx="0">
    <p:extLst>
      <p:ext uri="{19B8F6BF-5375-455C-9EA6-DF929625EA0E}">
        <p15:presenceInfo xmlns:p15="http://schemas.microsoft.com/office/powerpoint/2012/main" userId="S::cjwhite@kpmg.ca::0dea3d63-dcad-4748-a310-11ef28cac8a4" providerId="AD"/>
      </p:ext>
    </p:extLst>
  </p:cmAuthor>
  <p:cmAuthor id="2" name="Rosli, Saifun" initials="RS" lastIdx="24" clrIdx="1">
    <p:extLst>
      <p:ext uri="{19B8F6BF-5375-455C-9EA6-DF929625EA0E}">
        <p15:presenceInfo xmlns:p15="http://schemas.microsoft.com/office/powerpoint/2012/main" userId="S::Saifun.BinAhmadRosli@KPMG.co.uk::970add96-9dc8-4349-9b4f-4aeb9a30bf8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CEAFF"/>
    <a:srgbClr val="007F00"/>
    <a:srgbClr val="9FE6FF"/>
    <a:srgbClr val="E8DCE0"/>
    <a:srgbClr val="E5E5E5"/>
    <a:srgbClr val="005A84"/>
    <a:srgbClr val="AB0D82"/>
    <a:srgbClr val="098E7E"/>
    <a:srgbClr val="B497FF"/>
    <a:srgbClr val="510D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2D9631E-2722-47BF-AAA2-F167D46B3AE6}" v="8" dt="2023-01-30T07:40:33.19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85557" autoAdjust="0"/>
  </p:normalViewPr>
  <p:slideViewPr>
    <p:cSldViewPr snapToGrid="0" showGuides="1">
      <p:cViewPr varScale="1">
        <p:scale>
          <a:sx n="102" d="100"/>
          <a:sy n="102" d="100"/>
        </p:scale>
        <p:origin x="144" y="216"/>
      </p:cViewPr>
      <p:guideLst/>
    </p:cSldViewPr>
  </p:slideViewPr>
  <p:outlineViewPr>
    <p:cViewPr>
      <p:scale>
        <a:sx n="33" d="100"/>
        <a:sy n="33" d="100"/>
      </p:scale>
      <p:origin x="0" y="-5856"/>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p:scale>
          <a:sx n="48" d="100"/>
          <a:sy n="48" d="100"/>
        </p:scale>
        <p:origin x="2934" y="10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3.fntdata"/><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2.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6.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openxmlformats.org/officeDocument/2006/relationships/font" Target="fonts/font5.fntdata"/><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font" Target="fonts/font4.fntdata"/><Relationship Id="rId30" Type="http://schemas.openxmlformats.org/officeDocument/2006/relationships/tags" Target="tags/tag1.xml"/><Relationship Id="rId35" Type="http://schemas.openxmlformats.org/officeDocument/2006/relationships/tableStyles" Target="tableStyle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C54D5F6-3183-428A-85C8-51C26DD4B50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latin typeface="Arial" panose="020B0604020202020204" pitchFamily="34" charset="0"/>
            </a:endParaRPr>
          </a:p>
        </p:txBody>
      </p:sp>
      <p:sp>
        <p:nvSpPr>
          <p:cNvPr id="3" name="Date Placeholder 2">
            <a:extLst>
              <a:ext uri="{FF2B5EF4-FFF2-40B4-BE49-F238E27FC236}">
                <a16:creationId xmlns:a16="http://schemas.microsoft.com/office/drawing/2014/main" id="{F1608F93-CC89-4063-A187-7B1597877F1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BABA84C-EC3E-4598-9C4D-8CE1D2A956F5}" type="datetimeFigureOut">
              <a:rPr lang="en-GB" smtClean="0">
                <a:latin typeface="Arial" panose="020B0604020202020204" pitchFamily="34" charset="0"/>
              </a:rPr>
              <a:t>16/03/2023</a:t>
            </a:fld>
            <a:endParaRPr lang="en-GB" dirty="0">
              <a:latin typeface="Arial" panose="020B0604020202020204" pitchFamily="34" charset="0"/>
            </a:endParaRPr>
          </a:p>
        </p:txBody>
      </p:sp>
      <p:sp>
        <p:nvSpPr>
          <p:cNvPr id="4" name="Footer Placeholder 3">
            <a:extLst>
              <a:ext uri="{FF2B5EF4-FFF2-40B4-BE49-F238E27FC236}">
                <a16:creationId xmlns:a16="http://schemas.microsoft.com/office/drawing/2014/main" id="{EE24D309-D941-4AA7-AD70-D334F1D5923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latin typeface="Arial" panose="020B0604020202020204" pitchFamily="34" charset="0"/>
            </a:endParaRPr>
          </a:p>
        </p:txBody>
      </p:sp>
      <p:sp>
        <p:nvSpPr>
          <p:cNvPr id="5" name="Slide Number Placeholder 4">
            <a:extLst>
              <a:ext uri="{FF2B5EF4-FFF2-40B4-BE49-F238E27FC236}">
                <a16:creationId xmlns:a16="http://schemas.microsoft.com/office/drawing/2014/main" id="{B1E99044-B362-4E47-A054-164531AC8F8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0C0F9D0-9E03-483D-AC3B-FCB5CBA393CA}" type="slidenum">
              <a:rPr lang="en-GB" smtClean="0">
                <a:latin typeface="Arial" panose="020B0604020202020204" pitchFamily="34" charset="0"/>
              </a:rPr>
              <a:t>‹#›</a:t>
            </a:fld>
            <a:endParaRPr lang="en-GB" dirty="0">
              <a:latin typeface="Arial" panose="020B0604020202020204" pitchFamily="34" charset="0"/>
            </a:endParaRPr>
          </a:p>
        </p:txBody>
      </p:sp>
    </p:spTree>
    <p:extLst>
      <p:ext uri="{BB962C8B-B14F-4D97-AF65-F5344CB8AC3E}">
        <p14:creationId xmlns:p14="http://schemas.microsoft.com/office/powerpoint/2010/main" val="375430261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g>
</file>

<file path=ppt/media/image12.jpg>
</file>

<file path=ppt/media/image13.jpe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eg>
</file>

<file path=ppt/media/image28.png>
</file>

<file path=ppt/media/image29.png>
</file>

<file path=ppt/media/image3.png>
</file>

<file path=ppt/media/image30.jpeg>
</file>

<file path=ppt/media/image31.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defRPr>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defRPr>
            </a:lvl1pPr>
          </a:lstStyle>
          <a:p>
            <a:fld id="{3C57A4BF-14E0-48E2-B42F-B29D277000AB}" type="datetimeFigureOut">
              <a:rPr lang="en-GB" smtClean="0"/>
              <a:pPr/>
              <a:t>16/03/2023</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defRPr>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defRPr>
            </a:lvl1pPr>
          </a:lstStyle>
          <a:p>
            <a:fld id="{9B5D948F-A673-4DC7-A0E9-FA274EAF3634}" type="slidenum">
              <a:rPr lang="en-GB" smtClean="0"/>
              <a:pPr/>
              <a:t>‹#›</a:t>
            </a:fld>
            <a:endParaRPr lang="en-GB" dirty="0"/>
          </a:p>
        </p:txBody>
      </p:sp>
    </p:spTree>
    <p:extLst>
      <p:ext uri="{BB962C8B-B14F-4D97-AF65-F5344CB8AC3E}">
        <p14:creationId xmlns:p14="http://schemas.microsoft.com/office/powerpoint/2010/main" val="34913089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00" b="1" dirty="0">
                <a:effectLst/>
                <a:latin typeface="+mn-lt"/>
                <a:ea typeface="Calibri" panose="020F0502020204030204" pitchFamily="34" charset="0"/>
                <a:cs typeface="Times New Roman" panose="02020603050405020304" pitchFamily="18" charset="0"/>
              </a:rPr>
              <a:t>ROB</a:t>
            </a:r>
          </a:p>
          <a:p>
            <a:r>
              <a:rPr lang="en-US" sz="800" dirty="0">
                <a:effectLst/>
                <a:latin typeface="+mn-lt"/>
                <a:ea typeface="Calibri" panose="020F0502020204030204" pitchFamily="34" charset="0"/>
                <a:cs typeface="Times New Roman" panose="02020603050405020304" pitchFamily="18" charset="0"/>
              </a:rPr>
              <a:t>Hi everyone, for our project </a:t>
            </a:r>
            <a:r>
              <a:rPr lang="en-US" sz="800" dirty="0" err="1">
                <a:effectLst/>
                <a:latin typeface="+mn-lt"/>
                <a:ea typeface="Calibri" panose="020F0502020204030204" pitchFamily="34" charset="0"/>
                <a:cs typeface="Times New Roman" panose="02020603050405020304" pitchFamily="18" charset="0"/>
              </a:rPr>
              <a:t>Anshu</a:t>
            </a:r>
            <a:r>
              <a:rPr lang="en-US" sz="800" dirty="0">
                <a:effectLst/>
                <a:latin typeface="+mn-lt"/>
                <a:ea typeface="Calibri" panose="020F0502020204030204" pitchFamily="34" charset="0"/>
                <a:cs typeface="Times New Roman" panose="02020603050405020304" pitchFamily="18" charset="0"/>
              </a:rPr>
              <a:t>, </a:t>
            </a:r>
            <a:r>
              <a:rPr lang="en-US" sz="800" dirty="0" err="1">
                <a:effectLst/>
                <a:latin typeface="+mn-lt"/>
                <a:ea typeface="Calibri" panose="020F0502020204030204" pitchFamily="34" charset="0"/>
                <a:cs typeface="Times New Roman" panose="02020603050405020304" pitchFamily="18" charset="0"/>
              </a:rPr>
              <a:t>Zalak</a:t>
            </a:r>
            <a:r>
              <a:rPr lang="en-US" sz="800" dirty="0">
                <a:effectLst/>
                <a:latin typeface="+mn-lt"/>
                <a:ea typeface="Calibri" panose="020F0502020204030204" pitchFamily="34" charset="0"/>
                <a:cs typeface="Times New Roman" panose="02020603050405020304" pitchFamily="18" charset="0"/>
              </a:rPr>
              <a:t> and I created an interactive data dashboard to explore the impact of interest rate changes on the Australian Housing market.</a:t>
            </a:r>
          </a:p>
          <a:p>
            <a:endParaRPr lang="en-AU" sz="800" u="sng"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1</a:t>
            </a:fld>
            <a:endParaRPr lang="en-GB" dirty="0"/>
          </a:p>
        </p:txBody>
      </p:sp>
    </p:spTree>
    <p:extLst>
      <p:ext uri="{BB962C8B-B14F-4D97-AF65-F5344CB8AC3E}">
        <p14:creationId xmlns:p14="http://schemas.microsoft.com/office/powerpoint/2010/main" val="26888838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374151"/>
                </a:solidFill>
                <a:effectLst/>
                <a:latin typeface="+mn-lt"/>
              </a:rPr>
              <a:t>ANSHU</a:t>
            </a:r>
          </a:p>
          <a:p>
            <a:pPr algn="l">
              <a:buFont typeface="Arial" panose="020B0604020202020204" pitchFamily="34" charset="0"/>
              <a:buChar char="•"/>
            </a:pPr>
            <a:r>
              <a:rPr lang="en-US" b="0" i="0" dirty="0">
                <a:solidFill>
                  <a:srgbClr val="374151"/>
                </a:solidFill>
                <a:effectLst/>
                <a:latin typeface="+mn-lt"/>
              </a:rPr>
              <a:t> Showcases relationship between interest rate changes and the Australian housing market through average house prices.</a:t>
            </a:r>
          </a:p>
          <a:p>
            <a:pPr lvl="1" algn="l">
              <a:buFont typeface="Arial" panose="020B0604020202020204" pitchFamily="34" charset="0"/>
              <a:buChar char="•"/>
            </a:pPr>
            <a:r>
              <a:rPr lang="en-US" b="0" i="0" dirty="0">
                <a:solidFill>
                  <a:srgbClr val="374151"/>
                </a:solidFill>
                <a:effectLst/>
                <a:latin typeface="+mn-lt"/>
              </a:rPr>
              <a:t> The graph shows the inverse relationship between the Cash Rate and average house prices. When</a:t>
            </a:r>
            <a:r>
              <a:rPr lang="en-US" b="0" i="0" dirty="0">
                <a:solidFill>
                  <a:srgbClr val="000000"/>
                </a:solidFill>
                <a:effectLst/>
                <a:latin typeface="+mn-lt"/>
              </a:rPr>
              <a:t> the Cash Rate is high, it's more expensive to borrow and may slow down the housing market resulting in lower how prices. If it's low, borrowing is cheaper and the housing market may become more active. </a:t>
            </a:r>
          </a:p>
          <a:p>
            <a:pPr lvl="1" algn="l">
              <a:buFont typeface="Arial" panose="020B0604020202020204" pitchFamily="34" charset="0"/>
              <a:buChar char="•"/>
            </a:pPr>
            <a:endParaRPr lang="en-US" b="0" i="0" dirty="0">
              <a:solidFill>
                <a:srgbClr val="000000"/>
              </a:solidFill>
              <a:effectLst/>
              <a:latin typeface="+mn-lt"/>
            </a:endParaRPr>
          </a:p>
          <a:p>
            <a:pPr lvl="0" algn="l">
              <a:buFont typeface="Arial" panose="020B0604020202020204" pitchFamily="34" charset="0"/>
              <a:buNone/>
            </a:pPr>
            <a:r>
              <a:rPr lang="en-US" b="1" i="0" dirty="0">
                <a:solidFill>
                  <a:srgbClr val="000000"/>
                </a:solidFill>
                <a:effectLst/>
                <a:latin typeface="+mn-lt"/>
              </a:rPr>
              <a:t>Benefits of </a:t>
            </a:r>
            <a:r>
              <a:rPr lang="en-US" b="1" i="0" dirty="0" err="1">
                <a:solidFill>
                  <a:srgbClr val="000000"/>
                </a:solidFill>
                <a:effectLst/>
                <a:latin typeface="+mn-lt"/>
              </a:rPr>
              <a:t>Plotly</a:t>
            </a:r>
            <a:endParaRPr lang="en-US" b="1" i="0" dirty="0">
              <a:solidFill>
                <a:srgbClr val="374151"/>
              </a:solidFill>
              <a:effectLst/>
              <a:latin typeface="+mn-lt"/>
            </a:endParaRPr>
          </a:p>
          <a:p>
            <a:pPr algn="l">
              <a:buFont typeface="Arial" panose="020B0604020202020204" pitchFamily="34" charset="0"/>
              <a:buChar char="•"/>
            </a:pPr>
            <a:r>
              <a:rPr lang="en-US" b="0" i="0" dirty="0">
                <a:solidFill>
                  <a:srgbClr val="374151"/>
                </a:solidFill>
                <a:effectLst/>
                <a:latin typeface="+mn-lt"/>
              </a:rPr>
              <a:t> Interactive and visually appealing representation of data</a:t>
            </a:r>
          </a:p>
          <a:p>
            <a:pPr algn="l">
              <a:buFont typeface="Arial" panose="020B0604020202020204" pitchFamily="34" charset="0"/>
              <a:buChar char="•"/>
            </a:pPr>
            <a:r>
              <a:rPr lang="en-US" b="0" i="0" dirty="0">
                <a:solidFill>
                  <a:srgbClr val="374151"/>
                </a:solidFill>
                <a:effectLst/>
                <a:latin typeface="+mn-lt"/>
              </a:rPr>
              <a:t> Allows for easy comparison of different states or Australia as a whole</a:t>
            </a:r>
          </a:p>
          <a:p>
            <a:endParaRPr lang="en-AU" dirty="0">
              <a:latin typeface="+mn-lt"/>
            </a:endParaRPr>
          </a:p>
        </p:txBody>
      </p:sp>
      <p:sp>
        <p:nvSpPr>
          <p:cNvPr id="4" name="Slide Number Placeholder 3"/>
          <p:cNvSpPr>
            <a:spLocks noGrp="1"/>
          </p:cNvSpPr>
          <p:nvPr>
            <p:ph type="sldNum" sz="quarter" idx="5"/>
          </p:nvPr>
        </p:nvSpPr>
        <p:spPr/>
        <p:txBody>
          <a:bodyPr/>
          <a:lstStyle/>
          <a:p>
            <a:fld id="{9B5D948F-A673-4DC7-A0E9-FA274EAF3634}" type="slidenum">
              <a:rPr lang="en-GB" smtClean="0"/>
              <a:pPr/>
              <a:t>10</a:t>
            </a:fld>
            <a:endParaRPr lang="en-GB" dirty="0"/>
          </a:p>
        </p:txBody>
      </p:sp>
    </p:spTree>
    <p:extLst>
      <p:ext uri="{BB962C8B-B14F-4D97-AF65-F5344CB8AC3E}">
        <p14:creationId xmlns:p14="http://schemas.microsoft.com/office/powerpoint/2010/main" val="10703878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a:p>
            <a:pPr marL="171450" indent="-171450">
              <a:buFont typeface="Arial" panose="020B0604020202020204" pitchFamily="34" charset="0"/>
              <a:buChar char="•"/>
            </a:pPr>
            <a:r>
              <a:rPr lang="en-AU" b="0" dirty="0"/>
              <a:t>Now for a look at the output - our interactive dashboard</a:t>
            </a:r>
          </a:p>
        </p:txBody>
      </p:sp>
      <p:sp>
        <p:nvSpPr>
          <p:cNvPr id="4" name="Slide Number Placeholder 3"/>
          <p:cNvSpPr>
            <a:spLocks noGrp="1"/>
          </p:cNvSpPr>
          <p:nvPr>
            <p:ph type="sldNum" sz="quarter" idx="5"/>
          </p:nvPr>
        </p:nvSpPr>
        <p:spPr/>
        <p:txBody>
          <a:bodyPr/>
          <a:lstStyle/>
          <a:p>
            <a:fld id="{9B5D948F-A673-4DC7-A0E9-FA274EAF3634}" type="slidenum">
              <a:rPr lang="en-GB" smtClean="0"/>
              <a:pPr/>
              <a:t>13</a:t>
            </a:fld>
            <a:endParaRPr lang="en-GB" dirty="0"/>
          </a:p>
        </p:txBody>
      </p:sp>
    </p:spTree>
    <p:extLst>
      <p:ext uri="{BB962C8B-B14F-4D97-AF65-F5344CB8AC3E}">
        <p14:creationId xmlns:p14="http://schemas.microsoft.com/office/powerpoint/2010/main" val="25141052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a:p>
            <a:pPr marL="171450" indent="-171450">
              <a:buFont typeface="Arial" panose="020B0604020202020204" pitchFamily="34" charset="0"/>
              <a:buChar char="•"/>
            </a:pPr>
            <a:r>
              <a:rPr lang="en-AU" b="0" dirty="0"/>
              <a:t>Now for a look at the output - our interactive dashboard</a:t>
            </a:r>
          </a:p>
        </p:txBody>
      </p:sp>
      <p:sp>
        <p:nvSpPr>
          <p:cNvPr id="4" name="Slide Number Placeholder 3"/>
          <p:cNvSpPr>
            <a:spLocks noGrp="1"/>
          </p:cNvSpPr>
          <p:nvPr>
            <p:ph type="sldNum" sz="quarter" idx="5"/>
          </p:nvPr>
        </p:nvSpPr>
        <p:spPr/>
        <p:txBody>
          <a:bodyPr/>
          <a:lstStyle/>
          <a:p>
            <a:fld id="{9B5D948F-A673-4DC7-A0E9-FA274EAF3634}" type="slidenum">
              <a:rPr lang="en-GB" smtClean="0"/>
              <a:pPr/>
              <a:t>15</a:t>
            </a:fld>
            <a:endParaRPr lang="en-GB" dirty="0"/>
          </a:p>
        </p:txBody>
      </p:sp>
    </p:spTree>
    <p:extLst>
      <p:ext uri="{BB962C8B-B14F-4D97-AF65-F5344CB8AC3E}">
        <p14:creationId xmlns:p14="http://schemas.microsoft.com/office/powerpoint/2010/main" val="16531060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0" i="0" dirty="0">
                <a:solidFill>
                  <a:srgbClr val="374151"/>
                </a:solidFill>
                <a:effectLst/>
                <a:latin typeface="+mn-lt"/>
              </a:rPr>
              <a:t>There’s opportunities for future development and expansion of this project, such as incorporating additional data sources or expanding the scope of the analysis.</a:t>
            </a:r>
          </a:p>
          <a:p>
            <a:pPr marL="628650" lvl="1" indent="-171450">
              <a:buFontTx/>
              <a:buChar char="-"/>
            </a:pPr>
            <a:r>
              <a:rPr lang="en-US" b="0" i="0" dirty="0">
                <a:solidFill>
                  <a:srgbClr val="374151"/>
                </a:solidFill>
                <a:effectLst/>
                <a:latin typeface="+mn-lt"/>
              </a:rPr>
              <a:t>For example useful mortgage delinquency data, inflation data, and other key macroeconomic housing market indicators</a:t>
            </a:r>
          </a:p>
          <a:p>
            <a:pPr marL="171450" indent="-171450">
              <a:buFontTx/>
              <a:buChar char="-"/>
            </a:pPr>
            <a:r>
              <a:rPr lang="en-US" b="0" i="0" dirty="0">
                <a:solidFill>
                  <a:srgbClr val="374151"/>
                </a:solidFill>
                <a:effectLst/>
                <a:latin typeface="+mn-lt"/>
              </a:rPr>
              <a:t>Improved layout css and html</a:t>
            </a:r>
          </a:p>
          <a:p>
            <a:pPr marL="628650" lvl="1" indent="-171450">
              <a:buFontTx/>
              <a:buChar char="-"/>
            </a:pPr>
            <a:r>
              <a:rPr lang="en-US" b="0" i="0" dirty="0">
                <a:solidFill>
                  <a:srgbClr val="374151"/>
                </a:solidFill>
                <a:effectLst/>
                <a:latin typeface="+mn-lt"/>
              </a:rPr>
              <a:t>Time consuming, </a:t>
            </a:r>
          </a:p>
          <a:p>
            <a:pPr marL="171450" indent="-171450">
              <a:buFontTx/>
              <a:buChar char="-"/>
            </a:pPr>
            <a:r>
              <a:rPr lang="en-US" b="0" i="0" dirty="0">
                <a:solidFill>
                  <a:srgbClr val="374151"/>
                </a:solidFill>
                <a:effectLst/>
                <a:latin typeface="+mn-lt"/>
              </a:rPr>
              <a:t>More interactivity</a:t>
            </a:r>
          </a:p>
          <a:p>
            <a:pPr marL="171450" indent="-171450">
              <a:buFontTx/>
              <a:buChar char="-"/>
            </a:pPr>
            <a:r>
              <a:rPr lang="en-US" b="0" i="0" dirty="0">
                <a:solidFill>
                  <a:srgbClr val="374151"/>
                </a:solidFill>
                <a:effectLst/>
                <a:latin typeface="+mn-lt"/>
              </a:rPr>
              <a:t>Database setup</a:t>
            </a:r>
          </a:p>
          <a:p>
            <a:pPr algn="l"/>
            <a:r>
              <a:rPr lang="en-US" b="0" i="0" dirty="0">
                <a:solidFill>
                  <a:srgbClr val="000000"/>
                </a:solidFill>
                <a:effectLst/>
                <a:latin typeface="+mn-lt"/>
              </a:rPr>
              <a:t>The current setup uses SQLAlchemy as the Object Relational Mapper (ORM) to interact with a remote database hosted on Amazon Web Services (AWS). The database username and password are stored in a </a:t>
            </a:r>
            <a:r>
              <a:rPr lang="en-US" b="0" i="0" dirty="0" err="1">
                <a:solidFill>
                  <a:srgbClr val="000000"/>
                </a:solidFill>
                <a:effectLst/>
                <a:latin typeface="+mn-lt"/>
              </a:rPr>
              <a:t>gitignore</a:t>
            </a:r>
            <a:r>
              <a:rPr lang="en-US" b="0" i="0" dirty="0">
                <a:solidFill>
                  <a:srgbClr val="000000"/>
                </a:solidFill>
                <a:effectLst/>
                <a:latin typeface="+mn-lt"/>
              </a:rPr>
              <a:t> file (console.py) to protect sensitive information.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mn-lt"/>
              </a:rPr>
              <a:t>A simpler and more straightforward solution, would be to switch the database to a local SQLite database that is stored as a file on the user’s local machine. The SQLite database does not require a remote connection or authentication, so there is no need to store the database credentials in a separate file.</a:t>
            </a:r>
          </a:p>
          <a:p>
            <a:pPr algn="l"/>
            <a:r>
              <a:rPr lang="en-US" b="0" i="0" dirty="0">
                <a:solidFill>
                  <a:srgbClr val="000000"/>
                </a:solidFill>
                <a:effectLst/>
                <a:latin typeface="+mn-lt"/>
              </a:rPr>
              <a:t>With the current setup, the database is hosted remotely on AWS and requires a connection over the internet, which can be slower and more susceptible to network issues. With the SQLite option, the database is stored locally on the user's machine, which allows for faster access times and eliminates the need for a remote connection.</a:t>
            </a:r>
          </a:p>
          <a:p>
            <a:pPr marL="171450" indent="-171450">
              <a:buFontTx/>
              <a:buChar char="-"/>
            </a:pPr>
            <a:endParaRPr lang="en-AU" dirty="0">
              <a:latin typeface="+mn-lt"/>
            </a:endParaRPr>
          </a:p>
        </p:txBody>
      </p:sp>
      <p:sp>
        <p:nvSpPr>
          <p:cNvPr id="4" name="Slide Number Placeholder 3"/>
          <p:cNvSpPr>
            <a:spLocks noGrp="1"/>
          </p:cNvSpPr>
          <p:nvPr>
            <p:ph type="sldNum" sz="quarter" idx="5"/>
          </p:nvPr>
        </p:nvSpPr>
        <p:spPr/>
        <p:txBody>
          <a:bodyPr/>
          <a:lstStyle/>
          <a:p>
            <a:fld id="{9B5D948F-A673-4DC7-A0E9-FA274EAF3634}" type="slidenum">
              <a:rPr lang="en-GB" smtClean="0"/>
              <a:pPr/>
              <a:t>16</a:t>
            </a:fld>
            <a:endParaRPr lang="en-GB" dirty="0"/>
          </a:p>
        </p:txBody>
      </p:sp>
    </p:spTree>
    <p:extLst>
      <p:ext uri="{BB962C8B-B14F-4D97-AF65-F5344CB8AC3E}">
        <p14:creationId xmlns:p14="http://schemas.microsoft.com/office/powerpoint/2010/main" val="42028906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That’s the end of our presentation, so now we’ll open up to some questions.</a:t>
            </a:r>
          </a:p>
        </p:txBody>
      </p:sp>
      <p:sp>
        <p:nvSpPr>
          <p:cNvPr id="4" name="Slide Number Placeholder 3"/>
          <p:cNvSpPr>
            <a:spLocks noGrp="1"/>
          </p:cNvSpPr>
          <p:nvPr>
            <p:ph type="sldNum" sz="quarter" idx="5"/>
          </p:nvPr>
        </p:nvSpPr>
        <p:spPr/>
        <p:txBody>
          <a:bodyPr/>
          <a:lstStyle/>
          <a:p>
            <a:fld id="{9B5D948F-A673-4DC7-A0E9-FA274EAF3634}" type="slidenum">
              <a:rPr lang="en-GB" smtClean="0"/>
              <a:pPr/>
              <a:t>17</a:t>
            </a:fld>
            <a:endParaRPr lang="en-GB" dirty="0"/>
          </a:p>
        </p:txBody>
      </p:sp>
    </p:spTree>
    <p:extLst>
      <p:ext uri="{BB962C8B-B14F-4D97-AF65-F5344CB8AC3E}">
        <p14:creationId xmlns:p14="http://schemas.microsoft.com/office/powerpoint/2010/main" val="40079927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Calibri" panose="020F0502020204030204" pitchFamily="34" charset="0"/>
              <a:buNone/>
            </a:pPr>
            <a:r>
              <a:rPr lang="en-AU" sz="1200" b="1" dirty="0">
                <a:effectLst/>
                <a:latin typeface="Calibri" panose="020F0502020204030204" pitchFamily="34" charset="0"/>
                <a:ea typeface="Calibri" panose="020F0502020204030204" pitchFamily="34" charset="0"/>
                <a:cs typeface="Times New Roman" panose="02020603050405020304" pitchFamily="18" charset="0"/>
              </a:rPr>
              <a:t>ROB</a:t>
            </a:r>
          </a:p>
          <a:p>
            <a:pPr marL="342900" lvl="0" indent="-342900">
              <a:buFont typeface="Calibri" panose="020F050202020403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First, I will introduce project in more detail, </a:t>
            </a:r>
          </a:p>
          <a:p>
            <a:pPr marL="342900" lvl="0" indent="-342900">
              <a:buFont typeface="Calibri" panose="020F050202020403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then we will look at our data analysis approach, </a:t>
            </a:r>
          </a:p>
          <a:p>
            <a:pPr marL="342900" lvl="0" indent="-342900">
              <a:buFont typeface="Calibri" panose="020F050202020403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Then we’ll go through our interactive dashboard</a:t>
            </a:r>
          </a:p>
          <a:p>
            <a:pPr marL="342900" lvl="0" indent="-342900">
              <a:buFont typeface="Calibri" panose="020F050202020403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And lastly at look at some of the limitations of our analysis with a view to future work,</a:t>
            </a:r>
          </a:p>
        </p:txBody>
      </p:sp>
      <p:sp>
        <p:nvSpPr>
          <p:cNvPr id="4" name="Slide Number Placeholder 3"/>
          <p:cNvSpPr>
            <a:spLocks noGrp="1"/>
          </p:cNvSpPr>
          <p:nvPr>
            <p:ph type="sldNum" sz="quarter" idx="5"/>
          </p:nvPr>
        </p:nvSpPr>
        <p:spPr/>
        <p:txBody>
          <a:bodyPr/>
          <a:lstStyle/>
          <a:p>
            <a:fld id="{9B5D948F-A673-4DC7-A0E9-FA274EAF3634}" type="slidenum">
              <a:rPr lang="en-GB" smtClean="0"/>
              <a:pPr/>
              <a:t>2</a:t>
            </a:fld>
            <a:endParaRPr lang="en-GB" dirty="0"/>
          </a:p>
        </p:txBody>
      </p:sp>
    </p:spTree>
    <p:extLst>
      <p:ext uri="{BB962C8B-B14F-4D97-AF65-F5344CB8AC3E}">
        <p14:creationId xmlns:p14="http://schemas.microsoft.com/office/powerpoint/2010/main" val="26491282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p:txBody>
      </p:sp>
      <p:sp>
        <p:nvSpPr>
          <p:cNvPr id="4" name="Slide Number Placeholder 3"/>
          <p:cNvSpPr>
            <a:spLocks noGrp="1"/>
          </p:cNvSpPr>
          <p:nvPr>
            <p:ph type="sldNum" sz="quarter" idx="5"/>
          </p:nvPr>
        </p:nvSpPr>
        <p:spPr/>
        <p:txBody>
          <a:bodyPr/>
          <a:lstStyle/>
          <a:p>
            <a:fld id="{9B5D948F-A673-4DC7-A0E9-FA274EAF3634}" type="slidenum">
              <a:rPr lang="en-GB" smtClean="0"/>
              <a:pPr/>
              <a:t>3</a:t>
            </a:fld>
            <a:endParaRPr lang="en-GB" dirty="0"/>
          </a:p>
        </p:txBody>
      </p:sp>
    </p:spTree>
    <p:extLst>
      <p:ext uri="{BB962C8B-B14F-4D97-AF65-F5344CB8AC3E}">
        <p14:creationId xmlns:p14="http://schemas.microsoft.com/office/powerpoint/2010/main" val="12107517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24292F"/>
                </a:solidFill>
                <a:effectLst/>
                <a:latin typeface="+mn-lt"/>
              </a:rPr>
              <a:t>ROB</a:t>
            </a:r>
          </a:p>
          <a:p>
            <a:r>
              <a:rPr lang="en-US" b="0" i="0" dirty="0">
                <a:solidFill>
                  <a:srgbClr val="24292F"/>
                </a:solidFill>
                <a:effectLst/>
                <a:latin typeface="+mn-lt"/>
              </a:rPr>
              <a:t>Inspiration for this project came from the need to understand the likely impacts of recent accelerated interest rate changes on the Australian housing market.</a:t>
            </a:r>
          </a:p>
          <a:p>
            <a:endParaRPr lang="en-US" b="0" i="0" dirty="0">
              <a:solidFill>
                <a:srgbClr val="000000"/>
              </a:solidFill>
              <a:effectLst/>
              <a:latin typeface="+mn-lt"/>
            </a:endParaRPr>
          </a:p>
          <a:p>
            <a:r>
              <a:rPr lang="en-US" b="0" i="0" dirty="0">
                <a:solidFill>
                  <a:srgbClr val="000000"/>
                </a:solidFill>
                <a:effectLst/>
                <a:latin typeface="+mn-lt"/>
              </a:rPr>
              <a:t>Just to give you a brief explanation of the terms we will use.</a:t>
            </a:r>
          </a:p>
          <a:p>
            <a:r>
              <a:rPr lang="en-US" b="0" i="0" dirty="0">
                <a:solidFill>
                  <a:srgbClr val="000000"/>
                </a:solidFill>
                <a:effectLst/>
                <a:latin typeface="+mn-lt"/>
              </a:rPr>
              <a:t>The Cash Rate, which is set by the Reserve Bank of Australia (RBA), affects the cost of borrowing money. When the Cash Rate is high, it's more expensive to borrow and may slow down the housing market. If it's low, borrowing is cheaper and the housing market may become more active. Over the last 10 years, the Cash Rate has decreased, but recently started to increase to address rising inflation.</a:t>
            </a:r>
          </a:p>
          <a:p>
            <a:endParaRPr lang="en-US" b="0" i="0" dirty="0">
              <a:solidFill>
                <a:srgbClr val="000000"/>
              </a:solidFill>
              <a:effectLst/>
              <a:latin typeface="+mn-lt"/>
            </a:endParaRPr>
          </a:p>
          <a:p>
            <a:r>
              <a:rPr lang="en-US" b="0" i="0" dirty="0">
                <a:solidFill>
                  <a:srgbClr val="374151"/>
                </a:solidFill>
                <a:effectLst/>
                <a:latin typeface="+mn-lt"/>
              </a:rPr>
              <a:t>The RBA's decisions on the cash rate can have a significant impact on the Australian housing market, and it’s really important for people to be aware of these changes.</a:t>
            </a:r>
          </a:p>
          <a:p>
            <a:br>
              <a:rPr lang="en-US" b="0" i="0" dirty="0">
                <a:solidFill>
                  <a:srgbClr val="374151"/>
                </a:solidFill>
                <a:effectLst/>
                <a:latin typeface="+mn-lt"/>
              </a:rPr>
            </a:br>
            <a:r>
              <a:rPr lang="en-US" b="0" i="0" dirty="0">
                <a:solidFill>
                  <a:srgbClr val="374151"/>
                </a:solidFill>
                <a:effectLst/>
                <a:latin typeface="+mn-lt"/>
              </a:rPr>
              <a:t>This project is a unique contribution to understand these changes.</a:t>
            </a:r>
          </a:p>
        </p:txBody>
      </p:sp>
      <p:sp>
        <p:nvSpPr>
          <p:cNvPr id="4" name="Slide Number Placeholder 3"/>
          <p:cNvSpPr>
            <a:spLocks noGrp="1"/>
          </p:cNvSpPr>
          <p:nvPr>
            <p:ph type="sldNum" sz="quarter" idx="5"/>
          </p:nvPr>
        </p:nvSpPr>
        <p:spPr/>
        <p:txBody>
          <a:bodyPr/>
          <a:lstStyle/>
          <a:p>
            <a:fld id="{9B5D948F-A673-4DC7-A0E9-FA274EAF3634}" type="slidenum">
              <a:rPr lang="en-GB" smtClean="0"/>
              <a:pPr/>
              <a:t>4</a:t>
            </a:fld>
            <a:endParaRPr lang="en-GB" dirty="0"/>
          </a:p>
        </p:txBody>
      </p:sp>
    </p:spTree>
    <p:extLst>
      <p:ext uri="{BB962C8B-B14F-4D97-AF65-F5344CB8AC3E}">
        <p14:creationId xmlns:p14="http://schemas.microsoft.com/office/powerpoint/2010/main" val="3035117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p:txBody>
      </p:sp>
      <p:sp>
        <p:nvSpPr>
          <p:cNvPr id="4" name="Slide Number Placeholder 3"/>
          <p:cNvSpPr>
            <a:spLocks noGrp="1"/>
          </p:cNvSpPr>
          <p:nvPr>
            <p:ph type="sldNum" sz="quarter" idx="5"/>
          </p:nvPr>
        </p:nvSpPr>
        <p:spPr/>
        <p:txBody>
          <a:bodyPr/>
          <a:lstStyle/>
          <a:p>
            <a:fld id="{9B5D948F-A673-4DC7-A0E9-FA274EAF3634}" type="slidenum">
              <a:rPr lang="en-GB" smtClean="0"/>
              <a:pPr/>
              <a:t>5</a:t>
            </a:fld>
            <a:endParaRPr lang="en-GB" dirty="0"/>
          </a:p>
        </p:txBody>
      </p:sp>
    </p:spTree>
    <p:extLst>
      <p:ext uri="{BB962C8B-B14F-4D97-AF65-F5344CB8AC3E}">
        <p14:creationId xmlns:p14="http://schemas.microsoft.com/office/powerpoint/2010/main" val="17433196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latin typeface="+mn-lt"/>
              </a:rPr>
              <a:t>ROB 01- Data Sources</a:t>
            </a:r>
          </a:p>
          <a:p>
            <a:pPr marL="171450" lvl="0" indent="-171450">
              <a:buFont typeface="Arial" panose="020B0604020202020204" pitchFamily="34" charset="0"/>
              <a:buChar char="•"/>
            </a:pPr>
            <a:r>
              <a:rPr lang="en-AU" b="0" dirty="0">
                <a:latin typeface="+mn-lt"/>
              </a:rPr>
              <a:t>Only accessed official economic &amp; govt data </a:t>
            </a:r>
            <a:r>
              <a:rPr lang="en-AU" b="0" dirty="0" err="1">
                <a:latin typeface="+mn-lt"/>
              </a:rPr>
              <a:t>souces</a:t>
            </a:r>
            <a:r>
              <a:rPr lang="en-AU" b="0" dirty="0">
                <a:latin typeface="+mn-lt"/>
              </a:rPr>
              <a:t>, specially the ABS and RBA</a:t>
            </a:r>
          </a:p>
          <a:p>
            <a:pPr marL="171450" lvl="0" indent="-171450">
              <a:buFont typeface="Arial" panose="020B0604020202020204" pitchFamily="34" charset="0"/>
              <a:buChar char="•"/>
            </a:pPr>
            <a:r>
              <a:rPr lang="en-AU" b="0" dirty="0">
                <a:latin typeface="+mn-lt"/>
              </a:rPr>
              <a:t>Looked at recent data only from about the last 10 years</a:t>
            </a:r>
          </a:p>
          <a:p>
            <a:pPr marL="171450" lvl="0" indent="-171450">
              <a:buFont typeface="Arial" panose="020B0604020202020204" pitchFamily="34" charset="0"/>
              <a:buChar char="•"/>
            </a:pPr>
            <a:r>
              <a:rPr lang="en-AU" b="0" dirty="0">
                <a:latin typeface="+mn-lt"/>
              </a:rPr>
              <a:t>I’ll now hand over to </a:t>
            </a:r>
            <a:r>
              <a:rPr lang="en-AU" b="0" dirty="0" err="1">
                <a:latin typeface="+mn-lt"/>
              </a:rPr>
              <a:t>Anshu</a:t>
            </a:r>
            <a:r>
              <a:rPr lang="en-AU" b="0" dirty="0">
                <a:latin typeface="+mn-lt"/>
              </a:rPr>
              <a:t> to talk through the ETL and Web Framework</a:t>
            </a:r>
          </a:p>
          <a:p>
            <a:pPr marL="0" lvl="0" indent="0">
              <a:buFont typeface="Arial" panose="020B0604020202020204" pitchFamily="34" charset="0"/>
              <a:buNone/>
            </a:pPr>
            <a:r>
              <a:rPr lang="en-AU" b="1" dirty="0">
                <a:latin typeface="+mn-lt"/>
              </a:rPr>
              <a:t>ANSHU 02 &amp; 03 – ETL &amp; Web Framework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374151"/>
                </a:solidFill>
                <a:effectLst/>
                <a:latin typeface="+mn-lt"/>
              </a:rPr>
              <a:t>uses SQLAlchemy as the Object Relational Mapper (ORM) to interact with a remote database hosted on Amazon Web Services (AWS). The database username and password are stored in a </a:t>
            </a:r>
            <a:r>
              <a:rPr lang="en-US" b="0" i="0" dirty="0" err="1">
                <a:solidFill>
                  <a:srgbClr val="374151"/>
                </a:solidFill>
                <a:effectLst/>
                <a:latin typeface="+mn-lt"/>
              </a:rPr>
              <a:t>gitignore</a:t>
            </a:r>
            <a:r>
              <a:rPr lang="en-US" b="0" i="0" dirty="0">
                <a:solidFill>
                  <a:srgbClr val="374151"/>
                </a:solidFill>
                <a:effectLst/>
                <a:latin typeface="+mn-lt"/>
              </a:rPr>
              <a:t> file (console.py) to protect sensitive information.</a:t>
            </a:r>
            <a:endParaRPr lang="en-AU" b="1" dirty="0">
              <a:latin typeface="+mn-lt"/>
            </a:endParaRPr>
          </a:p>
          <a:p>
            <a:pPr marL="171450" indent="-171450">
              <a:buFont typeface="Arial" panose="020B0604020202020204" pitchFamily="34" charset="0"/>
              <a:buChar char="•"/>
            </a:pPr>
            <a:r>
              <a:rPr lang="en-AU" dirty="0">
                <a:latin typeface="+mn-lt"/>
              </a:rPr>
              <a:t>Flask app </a:t>
            </a:r>
            <a:r>
              <a:rPr lang="en-US" b="0" i="0" dirty="0">
                <a:solidFill>
                  <a:srgbClr val="374151"/>
                </a:solidFill>
                <a:effectLst/>
                <a:latin typeface="+mn-lt"/>
              </a:rPr>
              <a:t>serves as the dynamic content to the user's browser.</a:t>
            </a:r>
          </a:p>
          <a:p>
            <a:pPr marL="171450" indent="-171450">
              <a:buFont typeface="Arial" panose="020B0604020202020204" pitchFamily="34" charset="0"/>
              <a:buChar char="•"/>
            </a:pPr>
            <a:r>
              <a:rPr lang="en-US" b="0" i="0" dirty="0">
                <a:solidFill>
                  <a:srgbClr val="374151"/>
                </a:solidFill>
                <a:effectLst/>
                <a:latin typeface="+mn-lt"/>
              </a:rPr>
              <a:t>Use of ajax technique AJAX to send requests to the server in the background, without reloading the entire page, and updating parts of the page based on the response. </a:t>
            </a:r>
          </a:p>
          <a:p>
            <a:pPr marL="0" indent="0">
              <a:buFont typeface="Arial" panose="020B0604020202020204" pitchFamily="34" charset="0"/>
              <a:buNone/>
            </a:pPr>
            <a:r>
              <a:rPr lang="en-US" b="1" i="0" dirty="0">
                <a:solidFill>
                  <a:srgbClr val="374151"/>
                </a:solidFill>
                <a:effectLst/>
                <a:latin typeface="+mn-lt"/>
              </a:rPr>
              <a:t>ROB 04 – Data </a:t>
            </a:r>
            <a:r>
              <a:rPr lang="en-US" b="1" i="0" dirty="0" err="1">
                <a:solidFill>
                  <a:srgbClr val="374151"/>
                </a:solidFill>
                <a:effectLst/>
                <a:latin typeface="+mn-lt"/>
              </a:rPr>
              <a:t>Visualisation</a:t>
            </a:r>
            <a:endParaRPr lang="en-US" b="1" i="0" dirty="0">
              <a:solidFill>
                <a:srgbClr val="374151"/>
              </a:solidFill>
              <a:effectLst/>
              <a:latin typeface="+mn-lt"/>
            </a:endParaRPr>
          </a:p>
          <a:p>
            <a:pPr marL="171450" indent="-171450">
              <a:buFont typeface="Arial" panose="020B0604020202020204" pitchFamily="34" charset="0"/>
              <a:buChar char="•"/>
            </a:pPr>
            <a:r>
              <a:rPr lang="en-US" b="0" i="0" dirty="0" err="1">
                <a:solidFill>
                  <a:srgbClr val="374151"/>
                </a:solidFill>
                <a:effectLst/>
                <a:latin typeface="+mn-lt"/>
              </a:rPr>
              <a:t>Plotly</a:t>
            </a:r>
            <a:r>
              <a:rPr lang="en-US" b="0" i="0" dirty="0">
                <a:solidFill>
                  <a:srgbClr val="374151"/>
                </a:solidFill>
                <a:effectLst/>
                <a:latin typeface="+mn-lt"/>
              </a:rPr>
              <a:t> for charts.</a:t>
            </a:r>
          </a:p>
          <a:p>
            <a:pPr marL="171450" indent="-171450">
              <a:buFont typeface="Arial" panose="020B0604020202020204" pitchFamily="34" charset="0"/>
              <a:buChar char="•"/>
            </a:pPr>
            <a:r>
              <a:rPr lang="en-US" b="0" i="0" dirty="0">
                <a:solidFill>
                  <a:srgbClr val="374151"/>
                </a:solidFill>
                <a:effectLst/>
                <a:latin typeface="+mn-lt"/>
              </a:rPr>
              <a:t>Leaflet for our maps, using D3 to get </a:t>
            </a:r>
            <a:r>
              <a:rPr lang="en-US" b="0" i="0" dirty="0" err="1">
                <a:solidFill>
                  <a:srgbClr val="374151"/>
                </a:solidFill>
                <a:effectLst/>
                <a:latin typeface="+mn-lt"/>
              </a:rPr>
              <a:t>GeoJSON</a:t>
            </a:r>
            <a:r>
              <a:rPr lang="en-US" b="0" i="0" dirty="0">
                <a:solidFill>
                  <a:srgbClr val="374151"/>
                </a:solidFill>
                <a:effectLst/>
                <a:latin typeface="+mn-lt"/>
              </a:rPr>
              <a:t> data for Australian states.</a:t>
            </a:r>
          </a:p>
        </p:txBody>
      </p:sp>
      <p:sp>
        <p:nvSpPr>
          <p:cNvPr id="4" name="Slide Number Placeholder 3"/>
          <p:cNvSpPr>
            <a:spLocks noGrp="1"/>
          </p:cNvSpPr>
          <p:nvPr>
            <p:ph type="sldNum" sz="quarter" idx="5"/>
          </p:nvPr>
        </p:nvSpPr>
        <p:spPr/>
        <p:txBody>
          <a:bodyPr/>
          <a:lstStyle/>
          <a:p>
            <a:fld id="{9B5D948F-A673-4DC7-A0E9-FA274EAF3634}" type="slidenum">
              <a:rPr lang="en-GB" smtClean="0"/>
              <a:pPr/>
              <a:t>6</a:t>
            </a:fld>
            <a:endParaRPr lang="en-GB" dirty="0"/>
          </a:p>
        </p:txBody>
      </p:sp>
    </p:spTree>
    <p:extLst>
      <p:ext uri="{BB962C8B-B14F-4D97-AF65-F5344CB8AC3E}">
        <p14:creationId xmlns:p14="http://schemas.microsoft.com/office/powerpoint/2010/main" val="40439419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374151"/>
                </a:solidFill>
                <a:effectLst/>
                <a:latin typeface="+mn-lt"/>
              </a:rPr>
              <a:t>ROB</a:t>
            </a:r>
          </a:p>
          <a:p>
            <a:pPr algn="l">
              <a:buFont typeface="Arial" panose="020B0604020202020204" pitchFamily="34" charset="0"/>
              <a:buChar char="•"/>
            </a:pPr>
            <a:r>
              <a:rPr lang="en-US" b="1" i="0" dirty="0">
                <a:solidFill>
                  <a:srgbClr val="374151"/>
                </a:solidFill>
                <a:effectLst/>
                <a:latin typeface="+mn-lt"/>
              </a:rPr>
              <a:t> </a:t>
            </a:r>
            <a:r>
              <a:rPr lang="en-US" b="0" i="0" dirty="0">
                <a:solidFill>
                  <a:srgbClr val="374151"/>
                </a:solidFill>
                <a:effectLst/>
                <a:latin typeface="+mn-lt"/>
              </a:rPr>
              <a:t>First, we have some interactive data tables which were created using the </a:t>
            </a:r>
            <a:r>
              <a:rPr lang="en-US" b="0" i="0" dirty="0" err="1">
                <a:solidFill>
                  <a:srgbClr val="374151"/>
                </a:solidFill>
                <a:effectLst/>
                <a:latin typeface="+mn-lt"/>
              </a:rPr>
              <a:t>DataTables</a:t>
            </a:r>
            <a:r>
              <a:rPr lang="en-US" b="0" i="0" dirty="0">
                <a:solidFill>
                  <a:srgbClr val="374151"/>
                </a:solidFill>
                <a:effectLst/>
                <a:latin typeface="+mn-lt"/>
              </a:rPr>
              <a:t> plug-in for the jQuery JavaScript library.</a:t>
            </a:r>
          </a:p>
          <a:p>
            <a:pPr algn="l">
              <a:buFont typeface="Arial" panose="020B0604020202020204" pitchFamily="34" charset="0"/>
              <a:buChar char="•"/>
            </a:pPr>
            <a:r>
              <a:rPr lang="en-US" b="0" i="0" dirty="0">
                <a:solidFill>
                  <a:srgbClr val="374151"/>
                </a:solidFill>
                <a:effectLst/>
                <a:latin typeface="+mn-lt"/>
              </a:rPr>
              <a:t> Provides easy to use and interactive tables, this is real-time data</a:t>
            </a:r>
          </a:p>
          <a:p>
            <a:pPr algn="l">
              <a:buFont typeface="Arial" panose="020B0604020202020204" pitchFamily="34" charset="0"/>
              <a:buChar char="•"/>
            </a:pPr>
            <a:r>
              <a:rPr lang="en-US" b="0" i="0" dirty="0">
                <a:solidFill>
                  <a:srgbClr val="374151"/>
                </a:solidFill>
                <a:effectLst/>
                <a:latin typeface="+mn-lt"/>
              </a:rPr>
              <a:t> Dynamic filtering and sorting of data</a:t>
            </a:r>
          </a:p>
          <a:p>
            <a:pPr algn="l">
              <a:buFont typeface="Arial" panose="020B0604020202020204" pitchFamily="34" charset="0"/>
              <a:buChar char="•"/>
            </a:pPr>
            <a:r>
              <a:rPr lang="en-US" b="0" i="0" dirty="0">
                <a:solidFill>
                  <a:srgbClr val="374151"/>
                </a:solidFill>
                <a:effectLst/>
                <a:latin typeface="+mn-lt"/>
              </a:rPr>
              <a:t> User-friendly interface with intuitive navigation, caption with the link to the data source.</a:t>
            </a:r>
          </a:p>
          <a:p>
            <a:pPr algn="l">
              <a:buFont typeface="Arial" panose="020B0604020202020204" pitchFamily="34" charset="0"/>
              <a:buChar char="•"/>
            </a:pPr>
            <a:r>
              <a:rPr lang="en-AU" dirty="0">
                <a:latin typeface="+mn-lt"/>
              </a:rPr>
              <a:t> quick summary of each columns data.</a:t>
            </a:r>
          </a:p>
        </p:txBody>
      </p:sp>
      <p:sp>
        <p:nvSpPr>
          <p:cNvPr id="4" name="Slide Number Placeholder 3"/>
          <p:cNvSpPr>
            <a:spLocks noGrp="1"/>
          </p:cNvSpPr>
          <p:nvPr>
            <p:ph type="sldNum" sz="quarter" idx="5"/>
          </p:nvPr>
        </p:nvSpPr>
        <p:spPr/>
        <p:txBody>
          <a:bodyPr/>
          <a:lstStyle/>
          <a:p>
            <a:fld id="{9B5D948F-A673-4DC7-A0E9-FA274EAF3634}" type="slidenum">
              <a:rPr lang="en-GB" smtClean="0"/>
              <a:pPr/>
              <a:t>7</a:t>
            </a:fld>
            <a:endParaRPr lang="en-GB" dirty="0"/>
          </a:p>
        </p:txBody>
      </p:sp>
    </p:spTree>
    <p:extLst>
      <p:ext uri="{BB962C8B-B14F-4D97-AF65-F5344CB8AC3E}">
        <p14:creationId xmlns:p14="http://schemas.microsoft.com/office/powerpoint/2010/main" val="2160643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a:p>
            <a:pPr marL="171450" indent="-171450">
              <a:buFont typeface="Arial" panose="020B0604020202020204" pitchFamily="34" charset="0"/>
              <a:buChar char="•"/>
            </a:pPr>
            <a:r>
              <a:rPr lang="en-AU" b="0" dirty="0"/>
              <a:t>Now for a look at the output - our interactive dashboard</a:t>
            </a:r>
          </a:p>
        </p:txBody>
      </p:sp>
      <p:sp>
        <p:nvSpPr>
          <p:cNvPr id="4" name="Slide Number Placeholder 3"/>
          <p:cNvSpPr>
            <a:spLocks noGrp="1"/>
          </p:cNvSpPr>
          <p:nvPr>
            <p:ph type="sldNum" sz="quarter" idx="5"/>
          </p:nvPr>
        </p:nvSpPr>
        <p:spPr/>
        <p:txBody>
          <a:bodyPr/>
          <a:lstStyle/>
          <a:p>
            <a:fld id="{9B5D948F-A673-4DC7-A0E9-FA274EAF3634}" type="slidenum">
              <a:rPr lang="en-GB" smtClean="0"/>
              <a:pPr/>
              <a:t>8</a:t>
            </a:fld>
            <a:endParaRPr lang="en-GB" dirty="0"/>
          </a:p>
        </p:txBody>
      </p:sp>
    </p:spTree>
    <p:extLst>
      <p:ext uri="{BB962C8B-B14F-4D97-AF65-F5344CB8AC3E}">
        <p14:creationId xmlns:p14="http://schemas.microsoft.com/office/powerpoint/2010/main" val="29290674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374151"/>
                </a:solidFill>
                <a:effectLst/>
                <a:latin typeface="+mn-lt"/>
              </a:rPr>
              <a:t>ROB</a:t>
            </a:r>
          </a:p>
          <a:p>
            <a:pPr algn="l">
              <a:buFont typeface="Arial" panose="020B0604020202020204" pitchFamily="34" charset="0"/>
              <a:buChar char="•"/>
            </a:pPr>
            <a:r>
              <a:rPr lang="en-US" b="1" i="0" dirty="0">
                <a:solidFill>
                  <a:srgbClr val="374151"/>
                </a:solidFill>
                <a:effectLst/>
                <a:latin typeface="+mn-lt"/>
              </a:rPr>
              <a:t> </a:t>
            </a:r>
            <a:r>
              <a:rPr lang="en-US" b="0" i="0" dirty="0">
                <a:solidFill>
                  <a:srgbClr val="374151"/>
                </a:solidFill>
                <a:effectLst/>
                <a:latin typeface="+mn-lt"/>
              </a:rPr>
              <a:t>First, we have some interactive data tables which were created using the </a:t>
            </a:r>
            <a:r>
              <a:rPr lang="en-US" b="0" i="0" dirty="0" err="1">
                <a:solidFill>
                  <a:srgbClr val="374151"/>
                </a:solidFill>
                <a:effectLst/>
                <a:latin typeface="+mn-lt"/>
              </a:rPr>
              <a:t>DataTables</a:t>
            </a:r>
            <a:r>
              <a:rPr lang="en-US" b="0" i="0" dirty="0">
                <a:solidFill>
                  <a:srgbClr val="374151"/>
                </a:solidFill>
                <a:effectLst/>
                <a:latin typeface="+mn-lt"/>
              </a:rPr>
              <a:t> plug-in for the jQuery JavaScript library.</a:t>
            </a:r>
          </a:p>
          <a:p>
            <a:pPr algn="l">
              <a:buFont typeface="Arial" panose="020B0604020202020204" pitchFamily="34" charset="0"/>
              <a:buChar char="•"/>
            </a:pPr>
            <a:r>
              <a:rPr lang="en-US" b="0" i="0" dirty="0">
                <a:solidFill>
                  <a:srgbClr val="374151"/>
                </a:solidFill>
                <a:effectLst/>
                <a:latin typeface="+mn-lt"/>
              </a:rPr>
              <a:t> Provides easy to use and interactive tables, this is real-time data</a:t>
            </a:r>
          </a:p>
          <a:p>
            <a:pPr algn="l">
              <a:buFont typeface="Arial" panose="020B0604020202020204" pitchFamily="34" charset="0"/>
              <a:buChar char="•"/>
            </a:pPr>
            <a:r>
              <a:rPr lang="en-US" b="0" i="0" dirty="0">
                <a:solidFill>
                  <a:srgbClr val="374151"/>
                </a:solidFill>
                <a:effectLst/>
                <a:latin typeface="+mn-lt"/>
              </a:rPr>
              <a:t> Dynamic filtering and sorting of data</a:t>
            </a:r>
          </a:p>
          <a:p>
            <a:pPr algn="l">
              <a:buFont typeface="Arial" panose="020B0604020202020204" pitchFamily="34" charset="0"/>
              <a:buChar char="•"/>
            </a:pPr>
            <a:r>
              <a:rPr lang="en-US" b="0" i="0" dirty="0">
                <a:solidFill>
                  <a:srgbClr val="374151"/>
                </a:solidFill>
                <a:effectLst/>
                <a:latin typeface="+mn-lt"/>
              </a:rPr>
              <a:t> User-friendly interface with intuitive navigation, caption with the link to the data source.</a:t>
            </a:r>
          </a:p>
          <a:p>
            <a:pPr algn="l">
              <a:buFont typeface="Arial" panose="020B0604020202020204" pitchFamily="34" charset="0"/>
              <a:buChar char="•"/>
            </a:pPr>
            <a:r>
              <a:rPr lang="en-AU" dirty="0">
                <a:latin typeface="+mn-lt"/>
              </a:rPr>
              <a:t> quick summary of each columns data.</a:t>
            </a:r>
          </a:p>
        </p:txBody>
      </p:sp>
      <p:sp>
        <p:nvSpPr>
          <p:cNvPr id="4" name="Slide Number Placeholder 3"/>
          <p:cNvSpPr>
            <a:spLocks noGrp="1"/>
          </p:cNvSpPr>
          <p:nvPr>
            <p:ph type="sldNum" sz="quarter" idx="5"/>
          </p:nvPr>
        </p:nvSpPr>
        <p:spPr/>
        <p:txBody>
          <a:bodyPr/>
          <a:lstStyle/>
          <a:p>
            <a:fld id="{9B5D948F-A673-4DC7-A0E9-FA274EAF3634}" type="slidenum">
              <a:rPr lang="en-GB" smtClean="0"/>
              <a:pPr/>
              <a:t>9</a:t>
            </a:fld>
            <a:endParaRPr lang="en-GB" dirty="0"/>
          </a:p>
        </p:txBody>
      </p:sp>
    </p:spTree>
    <p:extLst>
      <p:ext uri="{BB962C8B-B14F-4D97-AF65-F5344CB8AC3E}">
        <p14:creationId xmlns:p14="http://schemas.microsoft.com/office/powerpoint/2010/main" val="29131372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8.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svg"/></Relationships>
</file>

<file path=ppt/slideLayouts/_rels/slideLayout3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9.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9.sv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3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4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4.xml"/><Relationship Id="rId1" Type="http://schemas.openxmlformats.org/officeDocument/2006/relationships/tags" Target="../tags/tag1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slideMaster" Target="../slideMasters/slideMaster1.xml"/><Relationship Id="rId1" Type="http://schemas.openxmlformats.org/officeDocument/2006/relationships/tags" Target="../tags/tag25.xml"/><Relationship Id="rId4" Type="http://schemas.openxmlformats.org/officeDocument/2006/relationships/image" Target="../media/image20.jp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slideMaster" Target="../slideMasters/slideMaster1.xml"/><Relationship Id="rId1" Type="http://schemas.openxmlformats.org/officeDocument/2006/relationships/tags" Target="../tags/tag26.xml"/><Relationship Id="rId4" Type="http://schemas.openxmlformats.org/officeDocument/2006/relationships/image" Target="../media/image22.jpg"/></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slideMaster" Target="../slideMasters/slideMaster1.xml"/><Relationship Id="rId1" Type="http://schemas.openxmlformats.org/officeDocument/2006/relationships/tags" Target="../tags/tag27.xml"/><Relationship Id="rId4" Type="http://schemas.openxmlformats.org/officeDocument/2006/relationships/image" Target="../media/image23.jpg"/></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slideMaster" Target="../slideMasters/slideMaster1.xml"/><Relationship Id="rId1" Type="http://schemas.openxmlformats.org/officeDocument/2006/relationships/tags" Target="../tags/tag28.xml"/><Relationship Id="rId4" Type="http://schemas.openxmlformats.org/officeDocument/2006/relationships/image" Target="../media/image20.jp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slideMaster" Target="../slideMasters/slideMaster1.xml"/><Relationship Id="rId1" Type="http://schemas.openxmlformats.org/officeDocument/2006/relationships/tags" Target="../tags/tag29.xml"/></Relationships>
</file>

<file path=ppt/slideLayouts/_rels/slideLayout5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0.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slideMaster" Target="../slideMasters/slideMaster1.xml"/><Relationship Id="rId1" Type="http://schemas.openxmlformats.org/officeDocument/2006/relationships/tags" Target="../tags/tag31.xml"/></Relationships>
</file>

<file path=ppt/slideLayouts/_rels/slideLayout5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Left Horizontal Window_KPMG Blue">
    <p:bg>
      <p:bgPr>
        <a:solidFill>
          <a:schemeClr val="accent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01C832-6FAC-40A0-BBA3-94F0E463DC45}"/>
              </a:ext>
            </a:extLst>
          </p:cNvPr>
          <p:cNvSpPr>
            <a:spLocks noChangeAspect="1"/>
          </p:cNvSpPr>
          <p:nvPr userDrawn="1"/>
        </p:nvSpPr>
        <p:spPr>
          <a:xfrm>
            <a:off x="998476" y="1470479"/>
            <a:ext cx="6350010" cy="4410949"/>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0" name="Title 1">
            <a:extLst>
              <a:ext uri="{FF2B5EF4-FFF2-40B4-BE49-F238E27FC236}">
                <a16:creationId xmlns:a16="http://schemas.microsoft.com/office/drawing/2014/main" id="{0B30C48B-685A-4627-8230-DBBFCD3E6048}"/>
              </a:ext>
            </a:extLst>
          </p:cNvPr>
          <p:cNvSpPr>
            <a:spLocks noGrp="1"/>
          </p:cNvSpPr>
          <p:nvPr>
            <p:ph type="ctrTitle" hasCustomPrompt="1"/>
          </p:nvPr>
        </p:nvSpPr>
        <p:spPr>
          <a:xfrm>
            <a:off x="1274841" y="1759937"/>
            <a:ext cx="5765982" cy="2903488"/>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1" name="Text Placeholder 3">
            <a:extLst>
              <a:ext uri="{FF2B5EF4-FFF2-40B4-BE49-F238E27FC236}">
                <a16:creationId xmlns:a16="http://schemas.microsoft.com/office/drawing/2014/main" id="{883A02BE-49C7-41EC-A224-F228B39F3B56}"/>
              </a:ext>
            </a:extLst>
          </p:cNvPr>
          <p:cNvSpPr>
            <a:spLocks noGrp="1"/>
          </p:cNvSpPr>
          <p:nvPr>
            <p:ph type="body" sz="quarter" idx="11"/>
          </p:nvPr>
        </p:nvSpPr>
        <p:spPr>
          <a:xfrm>
            <a:off x="1274841" y="4752153"/>
            <a:ext cx="5765982" cy="816606"/>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852717798"/>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Only">
    <p:bg>
      <p:bgPr>
        <a:solidFill>
          <a:srgbClr val="ACEA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9B384-13B1-4012-9F70-8D0749BB9714}"/>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32592423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tle Only - Dark BG colour">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lvl1pPr>
              <a:defRPr>
                <a:solidFill>
                  <a:schemeClr val="bg1"/>
                </a:solidFill>
              </a:defRPr>
            </a:lvl1pPr>
          </a:lstStyle>
          <a:p>
            <a:r>
              <a:rPr lang="en-US"/>
              <a:t>Click to edit Master title style</a:t>
            </a:r>
            <a:endParaRPr lang="en-GB" dirty="0"/>
          </a:p>
        </p:txBody>
      </p:sp>
      <p:sp>
        <p:nvSpPr>
          <p:cNvPr id="4" name="Shape 8">
            <a:extLst>
              <a:ext uri="{FF2B5EF4-FFF2-40B4-BE49-F238E27FC236}">
                <a16:creationId xmlns:a16="http://schemas.microsoft.com/office/drawing/2014/main" id="{FEACBC9C-FDC2-4718-A261-6371F0F60DE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5" name="TextBox 4">
            <a:extLst>
              <a:ext uri="{FF2B5EF4-FFF2-40B4-BE49-F238E27FC236}">
                <a16:creationId xmlns:a16="http://schemas.microsoft.com/office/drawing/2014/main" id="{23B13141-5B21-49DB-9803-98F4E6E17F5A}"/>
              </a:ext>
              <a:ext uri="{C183D7F6-B498-43B3-948B-1728B52AA6E4}">
                <adec:decorative xmlns:adec="http://schemas.microsoft.com/office/drawing/2017/decorative" val="1"/>
              </a:ext>
            </a:extLst>
          </p:cNvPr>
          <p:cNvSpPr txBox="1"/>
          <p:nvPr userDrawn="1">
            <p:custDataLst>
              <p:tags r:id="rId1"/>
            </p:custDataLst>
          </p:nvPr>
        </p:nvSpPr>
        <p:spPr>
          <a:xfrm>
            <a:off x="8813800" y="6295536"/>
            <a:ext cx="2020193"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7" name="TextBox 6">
            <a:extLst>
              <a:ext uri="{FF2B5EF4-FFF2-40B4-BE49-F238E27FC236}">
                <a16:creationId xmlns:a16="http://schemas.microsoft.com/office/drawing/2014/main" id="{7E115E64-AC13-4D9A-A160-F698CCA8CA9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8" name="Straight Connector 7">
            <a:extLst>
              <a:ext uri="{FF2B5EF4-FFF2-40B4-BE49-F238E27FC236}">
                <a16:creationId xmlns:a16="http://schemas.microsoft.com/office/drawing/2014/main" id="{156A5C29-C797-4C37-9F34-9C206DC1B64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Graphic 8">
            <a:extLst>
              <a:ext uri="{FF2B5EF4-FFF2-40B4-BE49-F238E27FC236}">
                <a16:creationId xmlns:a16="http://schemas.microsoft.com/office/drawing/2014/main" id="{67E4BFF9-F85A-4638-ADE5-87FB48B6ED46}"/>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7770572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998400" y="1330126"/>
            <a:ext cx="101952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 name="Title 2"/>
          <p:cNvSpPr>
            <a:spLocks noGrp="1"/>
          </p:cNvSpPr>
          <p:nvPr>
            <p:ph type="title"/>
          </p:nvPr>
        </p:nvSpPr>
        <p:spPr/>
        <p:txBody>
          <a:bodyPr/>
          <a:lstStyle/>
          <a:p>
            <a:r>
              <a:rPr lang="en-US"/>
              <a:t>Click to edit Master title style</a:t>
            </a:r>
            <a:endParaRPr lang="en-GB" dirty="0"/>
          </a:p>
        </p:txBody>
      </p:sp>
    </p:spTree>
    <p:extLst>
      <p:ext uri="{BB962C8B-B14F-4D97-AF65-F5344CB8AC3E}">
        <p14:creationId xmlns:p14="http://schemas.microsoft.com/office/powerpoint/2010/main" val="26043585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Column Text_double title">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lvl1pPr>
              <a:defRPr/>
            </a:lvl1pPr>
          </a:lstStyle>
          <a:p>
            <a:r>
              <a:rPr lang="en-US" dirty="0"/>
              <a:t>Click to edit</a:t>
            </a:r>
            <a:br>
              <a:rPr lang="en-US" dirty="0"/>
            </a:br>
            <a:r>
              <a:rPr lang="en-US" dirty="0"/>
              <a:t>Master title style</a:t>
            </a:r>
            <a:endParaRPr lang="en-GB" dirty="0"/>
          </a:p>
        </p:txBody>
      </p:sp>
      <p:sp>
        <p:nvSpPr>
          <p:cNvPr id="4" name="Text Placeholder 3">
            <a:extLst>
              <a:ext uri="{FF2B5EF4-FFF2-40B4-BE49-F238E27FC236}">
                <a16:creationId xmlns:a16="http://schemas.microsoft.com/office/drawing/2014/main" id="{29D2B9FA-46EE-4504-A8DE-8C56CCE29B0B}"/>
              </a:ext>
            </a:extLst>
          </p:cNvPr>
          <p:cNvSpPr>
            <a:spLocks noGrp="1"/>
          </p:cNvSpPr>
          <p:nvPr>
            <p:ph type="body" sz="quarter" idx="10"/>
          </p:nvPr>
        </p:nvSpPr>
        <p:spPr>
          <a:xfrm>
            <a:off x="998538" y="1700213"/>
            <a:ext cx="10201275" cy="41767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102394141"/>
      </p:ext>
    </p:extLst>
  </p:cSld>
  <p:clrMapOvr>
    <a:masterClrMapping/>
  </p:clrMapOvr>
  <p:extLst>
    <p:ext uri="{DCECCB84-F9BA-43D5-87BE-67443E8EF086}">
      <p15:sldGuideLst xmlns:p15="http://schemas.microsoft.com/office/powerpoint/2012/main">
        <p15:guide id="1" orient="horz" pos="1071"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One Column Text_double title_KPMG Blue">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lvl1pPr>
              <a:defRPr>
                <a:solidFill>
                  <a:schemeClr val="bg1"/>
                </a:solidFill>
              </a:defRPr>
            </a:lvl1pPr>
          </a:lstStyle>
          <a:p>
            <a:r>
              <a:rPr lang="en-US" dirty="0"/>
              <a:t>Click to edit</a:t>
            </a:r>
            <a:br>
              <a:rPr lang="en-US" dirty="0"/>
            </a:br>
            <a:r>
              <a:rPr lang="en-US" dirty="0"/>
              <a:t>Master title style</a:t>
            </a:r>
            <a:endParaRPr lang="en-GB" dirty="0"/>
          </a:p>
        </p:txBody>
      </p:sp>
      <p:sp>
        <p:nvSpPr>
          <p:cNvPr id="4" name="Text Placeholder 3">
            <a:extLst>
              <a:ext uri="{FF2B5EF4-FFF2-40B4-BE49-F238E27FC236}">
                <a16:creationId xmlns:a16="http://schemas.microsoft.com/office/drawing/2014/main" id="{29D2B9FA-46EE-4504-A8DE-8C56CCE29B0B}"/>
              </a:ext>
            </a:extLst>
          </p:cNvPr>
          <p:cNvSpPr>
            <a:spLocks noGrp="1"/>
          </p:cNvSpPr>
          <p:nvPr>
            <p:ph type="body" sz="quarter" idx="10"/>
          </p:nvPr>
        </p:nvSpPr>
        <p:spPr>
          <a:xfrm>
            <a:off x="998538" y="1700213"/>
            <a:ext cx="10201275" cy="4176712"/>
          </a:xfrm>
        </p:spPr>
        <p:txBody>
          <a:bodyPr/>
          <a:lstStyle>
            <a:lvl1pPr>
              <a:defRPr>
                <a:solidFill>
                  <a:schemeClr val="bg1"/>
                </a:solidFill>
              </a:defRPr>
            </a:lvl1pPr>
            <a:lvl2pPr>
              <a:defRPr>
                <a:solidFill>
                  <a:schemeClr val="bg1"/>
                </a:solidFill>
              </a:defRPr>
            </a:lvl2pPr>
            <a:lvl3pPr>
              <a:buClrTx/>
              <a:defRPr>
                <a:solidFill>
                  <a:schemeClr val="bg1"/>
                </a:solidFill>
              </a:defRPr>
            </a:lvl3pPr>
            <a:lvl4pPr marL="361950" indent="-180975">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Shape 8">
            <a:extLst>
              <a:ext uri="{FF2B5EF4-FFF2-40B4-BE49-F238E27FC236}">
                <a16:creationId xmlns:a16="http://schemas.microsoft.com/office/drawing/2014/main" id="{F4561A05-7671-4539-AB97-A9979F67EB4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6" name="TextBox 5">
            <a:extLst>
              <a:ext uri="{FF2B5EF4-FFF2-40B4-BE49-F238E27FC236}">
                <a16:creationId xmlns:a16="http://schemas.microsoft.com/office/drawing/2014/main" id="{EC919669-F96A-4239-990D-B48E0AE682F3}"/>
              </a:ext>
              <a:ext uri="{C183D7F6-B498-43B3-948B-1728B52AA6E4}">
                <adec:decorative xmlns:adec="http://schemas.microsoft.com/office/drawing/2017/decorative" val="1"/>
              </a:ext>
            </a:extLst>
          </p:cNvPr>
          <p:cNvSpPr txBox="1"/>
          <p:nvPr userDrawn="1">
            <p:custDataLst>
              <p:tags r:id="rId1"/>
            </p:custDataLst>
          </p:nvPr>
        </p:nvSpPr>
        <p:spPr>
          <a:xfrm>
            <a:off x="8820154" y="6295536"/>
            <a:ext cx="201384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TextBox 7">
            <a:extLst>
              <a:ext uri="{FF2B5EF4-FFF2-40B4-BE49-F238E27FC236}">
                <a16:creationId xmlns:a16="http://schemas.microsoft.com/office/drawing/2014/main" id="{1CBF1CF3-C473-4B59-9814-FFEC4D26E80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endParaRPr lang="en-GB" sz="600" kern="1200" noProof="0" dirty="0">
              <a:solidFill>
                <a:schemeClr val="bg1"/>
              </a:solidFill>
              <a:latin typeface="+mn-lt"/>
              <a:ea typeface="+mn-ea"/>
              <a:cs typeface="+mn-cs"/>
            </a:endParaRPr>
          </a:p>
        </p:txBody>
      </p:sp>
      <p:cxnSp>
        <p:nvCxnSpPr>
          <p:cNvPr id="9" name="Straight Connector 8">
            <a:extLst>
              <a:ext uri="{FF2B5EF4-FFF2-40B4-BE49-F238E27FC236}">
                <a16:creationId xmlns:a16="http://schemas.microsoft.com/office/drawing/2014/main" id="{89D5ED2D-F17F-4481-8AE6-4D9EA0535145}"/>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Graphic 8">
            <a:extLst>
              <a:ext uri="{FF2B5EF4-FFF2-40B4-BE49-F238E27FC236}">
                <a16:creationId xmlns:a16="http://schemas.microsoft.com/office/drawing/2014/main" id="{8D073B6C-A3F6-459D-BC13-DC57D78ED58C}"/>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2568224362"/>
      </p:ext>
    </p:extLst>
  </p:cSld>
  <p:clrMapOvr>
    <a:masterClrMapping/>
  </p:clrMapOvr>
  <p:extLst>
    <p:ext uri="{DCECCB84-F9BA-43D5-87BE-67443E8EF086}">
      <p15:sldGuideLst xmlns:p15="http://schemas.microsoft.com/office/powerpoint/2012/main">
        <p15:guide id="1" orient="horz" pos="1071"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One Column Text - Dark BG colour">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1003200" y="432000"/>
            <a:ext cx="10195200" cy="533400"/>
          </a:xfrm>
        </p:spPr>
        <p:txBody>
          <a:bodyPr/>
          <a:lstStyle>
            <a:lvl1pPr>
              <a:defRPr>
                <a:solidFill>
                  <a:schemeClr val="bg1"/>
                </a:solidFill>
              </a:defRPr>
            </a:lvl1pPr>
          </a:lstStyle>
          <a:p>
            <a:r>
              <a:rPr lang="en-US"/>
              <a:t>Click to edit Master title style</a:t>
            </a:r>
            <a:endParaRPr lang="en-GB" dirty="0"/>
          </a:p>
        </p:txBody>
      </p:sp>
      <p:sp>
        <p:nvSpPr>
          <p:cNvPr id="4" name="Shape 8">
            <a:extLst>
              <a:ext uri="{FF2B5EF4-FFF2-40B4-BE49-F238E27FC236}">
                <a16:creationId xmlns:a16="http://schemas.microsoft.com/office/drawing/2014/main" id="{FEACBC9C-FDC2-4718-A261-6371F0F60DE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5" name="TextBox 4">
            <a:extLst>
              <a:ext uri="{FF2B5EF4-FFF2-40B4-BE49-F238E27FC236}">
                <a16:creationId xmlns:a16="http://schemas.microsoft.com/office/drawing/2014/main" id="{23B13141-5B21-49DB-9803-98F4E6E17F5A}"/>
              </a:ext>
              <a:ext uri="{C183D7F6-B498-43B3-948B-1728B52AA6E4}">
                <adec:decorative xmlns:adec="http://schemas.microsoft.com/office/drawing/2017/decorative" val="1"/>
              </a:ext>
            </a:extLst>
          </p:cNvPr>
          <p:cNvSpPr txBox="1"/>
          <p:nvPr userDrawn="1">
            <p:custDataLst>
              <p:tags r:id="rId1"/>
            </p:custDataLst>
          </p:nvPr>
        </p:nvSpPr>
        <p:spPr>
          <a:xfrm>
            <a:off x="8896358" y="6295536"/>
            <a:ext cx="1937636"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7" name="TextBox 6">
            <a:extLst>
              <a:ext uri="{FF2B5EF4-FFF2-40B4-BE49-F238E27FC236}">
                <a16:creationId xmlns:a16="http://schemas.microsoft.com/office/drawing/2014/main" id="{7E115E64-AC13-4D9A-A160-F698CCA8CA9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8" name="Straight Connector 7">
            <a:extLst>
              <a:ext uri="{FF2B5EF4-FFF2-40B4-BE49-F238E27FC236}">
                <a16:creationId xmlns:a16="http://schemas.microsoft.com/office/drawing/2014/main" id="{156A5C29-C797-4C37-9F34-9C206DC1B64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Text Placeholder 26">
            <a:extLst>
              <a:ext uri="{FF2B5EF4-FFF2-40B4-BE49-F238E27FC236}">
                <a16:creationId xmlns:a16="http://schemas.microsoft.com/office/drawing/2014/main" id="{2D4DF521-FBEB-4C5C-80DB-DDFC4B7E350A}"/>
              </a:ext>
            </a:extLst>
          </p:cNvPr>
          <p:cNvSpPr>
            <a:spLocks noGrp="1"/>
          </p:cNvSpPr>
          <p:nvPr>
            <p:ph type="body" sz="quarter" idx="10"/>
          </p:nvPr>
        </p:nvSpPr>
        <p:spPr>
          <a:xfrm>
            <a:off x="998400" y="1330126"/>
            <a:ext cx="10201275" cy="4546600"/>
          </a:xfrm>
        </p:spPr>
        <p:txBody>
          <a:bodyPr/>
          <a:lstStyle>
            <a:lvl1pPr>
              <a:defRPr>
                <a:solidFill>
                  <a:schemeClr val="bg1"/>
                </a:solidFill>
              </a:defRPr>
            </a:lvl1pPr>
            <a:lvl2pPr>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Graphic 8">
            <a:extLst>
              <a:ext uri="{FF2B5EF4-FFF2-40B4-BE49-F238E27FC236}">
                <a16:creationId xmlns:a16="http://schemas.microsoft.com/office/drawing/2014/main" id="{98B95CDD-2ABB-4477-9BBC-48463CC47FEF}"/>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7993720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330126"/>
            <a:ext cx="49680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6220800" y="1330126"/>
            <a:ext cx="49680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7609967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wo Column Text - Dark BG colour">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1003200" y="432000"/>
            <a:ext cx="10195200" cy="533400"/>
          </a:xfrm>
        </p:spPr>
        <p:txBody>
          <a:bodyPr/>
          <a:lstStyle>
            <a:lvl1pPr>
              <a:defRPr>
                <a:solidFill>
                  <a:schemeClr val="bg1"/>
                </a:solidFill>
              </a:defRPr>
            </a:lvl1pPr>
          </a:lstStyle>
          <a:p>
            <a:r>
              <a:rPr lang="en-US"/>
              <a:t>Click to edit Master title style</a:t>
            </a:r>
            <a:endParaRPr lang="en-GB" dirty="0"/>
          </a:p>
        </p:txBody>
      </p:sp>
      <p:sp>
        <p:nvSpPr>
          <p:cNvPr id="4" name="Shape 8">
            <a:extLst>
              <a:ext uri="{FF2B5EF4-FFF2-40B4-BE49-F238E27FC236}">
                <a16:creationId xmlns:a16="http://schemas.microsoft.com/office/drawing/2014/main" id="{FEACBC9C-FDC2-4718-A261-6371F0F60DE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5" name="TextBox 4">
            <a:extLst>
              <a:ext uri="{FF2B5EF4-FFF2-40B4-BE49-F238E27FC236}">
                <a16:creationId xmlns:a16="http://schemas.microsoft.com/office/drawing/2014/main" id="{23B13141-5B21-49DB-9803-98F4E6E17F5A}"/>
              </a:ext>
              <a:ext uri="{C183D7F6-B498-43B3-948B-1728B52AA6E4}">
                <adec:decorative xmlns:adec="http://schemas.microsoft.com/office/drawing/2017/decorative" val="1"/>
              </a:ext>
            </a:extLst>
          </p:cNvPr>
          <p:cNvSpPr txBox="1"/>
          <p:nvPr userDrawn="1">
            <p:custDataLst>
              <p:tags r:id="rId1"/>
            </p:custDataLst>
          </p:nvPr>
        </p:nvSpPr>
        <p:spPr>
          <a:xfrm>
            <a:off x="8864606" y="6295536"/>
            <a:ext cx="1969388"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1" kern="1200" noProof="0">
                <a:solidFill>
                  <a:schemeClr val="bg1"/>
                </a:solidFill>
                <a:latin typeface="+mn-lt"/>
                <a:ea typeface="+mn-ea"/>
                <a:cs typeface="+mn-cs"/>
              </a:rPr>
              <a:t>Document Classification: KPMG Public</a:t>
            </a:r>
            <a:endParaRPr lang="en-GB" sz="600" b="1" kern="1200" noProof="0" dirty="0">
              <a:solidFill>
                <a:schemeClr val="bg1"/>
              </a:solidFill>
              <a:latin typeface="+mn-lt"/>
              <a:ea typeface="+mn-ea"/>
              <a:cs typeface="+mn-cs"/>
            </a:endParaRPr>
          </a:p>
        </p:txBody>
      </p:sp>
      <p:sp>
        <p:nvSpPr>
          <p:cNvPr id="7" name="TextBox 6">
            <a:extLst>
              <a:ext uri="{FF2B5EF4-FFF2-40B4-BE49-F238E27FC236}">
                <a16:creationId xmlns:a16="http://schemas.microsoft.com/office/drawing/2014/main" id="{7E115E64-AC13-4D9A-A160-F698CCA8CA9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8" name="Straight Connector 7">
            <a:extLst>
              <a:ext uri="{FF2B5EF4-FFF2-40B4-BE49-F238E27FC236}">
                <a16:creationId xmlns:a16="http://schemas.microsoft.com/office/drawing/2014/main" id="{156A5C29-C797-4C37-9F34-9C206DC1B64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Text Placeholder 26">
            <a:extLst>
              <a:ext uri="{FF2B5EF4-FFF2-40B4-BE49-F238E27FC236}">
                <a16:creationId xmlns:a16="http://schemas.microsoft.com/office/drawing/2014/main" id="{2D4DF521-FBEB-4C5C-80DB-DDFC4B7E350A}"/>
              </a:ext>
            </a:extLst>
          </p:cNvPr>
          <p:cNvSpPr>
            <a:spLocks noGrp="1"/>
          </p:cNvSpPr>
          <p:nvPr>
            <p:ph type="body" sz="quarter" idx="10"/>
          </p:nvPr>
        </p:nvSpPr>
        <p:spPr>
          <a:xfrm>
            <a:off x="998400" y="1330126"/>
            <a:ext cx="4968000" cy="4546600"/>
          </a:xfrm>
        </p:spPr>
        <p:txBody>
          <a:bodyPr/>
          <a:lstStyle>
            <a:lvl1pPr>
              <a:defRPr>
                <a:solidFill>
                  <a:schemeClr val="bg1"/>
                </a:solidFill>
              </a:defRPr>
            </a:lvl1pPr>
            <a:lvl2pPr>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27">
            <a:extLst>
              <a:ext uri="{FF2B5EF4-FFF2-40B4-BE49-F238E27FC236}">
                <a16:creationId xmlns:a16="http://schemas.microsoft.com/office/drawing/2014/main" id="{6ED3211B-3C86-4413-BA20-A4F81B443BE8}"/>
              </a:ext>
            </a:extLst>
          </p:cNvPr>
          <p:cNvSpPr>
            <a:spLocks noGrp="1"/>
          </p:cNvSpPr>
          <p:nvPr>
            <p:ph type="body" sz="quarter" idx="11"/>
          </p:nvPr>
        </p:nvSpPr>
        <p:spPr>
          <a:xfrm>
            <a:off x="6220800" y="1330126"/>
            <a:ext cx="4968875" cy="4546600"/>
          </a:xfrm>
        </p:spPr>
        <p:txBody>
          <a:bodyPr/>
          <a:lstStyle>
            <a:lvl1pPr>
              <a:defRPr>
                <a:solidFill>
                  <a:schemeClr val="bg1"/>
                </a:solidFill>
              </a:defRPr>
            </a:lvl1pPr>
            <a:lvl2pPr>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Graphic 8">
            <a:extLst>
              <a:ext uri="{FF2B5EF4-FFF2-40B4-BE49-F238E27FC236}">
                <a16:creationId xmlns:a16="http://schemas.microsoft.com/office/drawing/2014/main" id="{26EE2363-59EE-4324-9D1D-5A7467133FB7}"/>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535841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330126"/>
            <a:ext cx="49680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Chart Placeholder 4"/>
          <p:cNvSpPr>
            <a:spLocks noGrp="1"/>
          </p:cNvSpPr>
          <p:nvPr>
            <p:ph type="chart" sz="quarter" idx="13"/>
          </p:nvPr>
        </p:nvSpPr>
        <p:spPr>
          <a:xfrm>
            <a:off x="6220800" y="1330126"/>
            <a:ext cx="4968000" cy="4546800"/>
          </a:xfrm>
        </p:spPr>
        <p:txBody>
          <a:bodyPr anchor="ctr"/>
          <a:lstStyle>
            <a:lvl1pPr algn="ctr">
              <a:defRPr/>
            </a:lvl1pPr>
          </a:lstStyle>
          <a:p>
            <a:r>
              <a:rPr lang="en-US"/>
              <a:t>Click icon to add chart</a:t>
            </a:r>
            <a:endParaRPr lang="en-GB" dirty="0"/>
          </a:p>
        </p:txBody>
      </p:sp>
    </p:spTree>
    <p:extLst>
      <p:ext uri="{BB962C8B-B14F-4D97-AF65-F5344CB8AC3E}">
        <p14:creationId xmlns:p14="http://schemas.microsoft.com/office/powerpoint/2010/main" val="14688539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331360"/>
            <a:ext cx="10195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Chart Placeholder 4"/>
          <p:cNvSpPr>
            <a:spLocks noGrp="1"/>
          </p:cNvSpPr>
          <p:nvPr>
            <p:ph type="chart" sz="quarter" idx="11"/>
          </p:nvPr>
        </p:nvSpPr>
        <p:spPr>
          <a:xfrm>
            <a:off x="1003200" y="3742126"/>
            <a:ext cx="10195200" cy="2135740"/>
          </a:xfrm>
        </p:spPr>
        <p:txBody>
          <a:bodyPr anchor="ctr"/>
          <a:lstStyle>
            <a:lvl1pPr algn="ctr">
              <a:defRPr/>
            </a:lvl1pPr>
          </a:lstStyle>
          <a:p>
            <a:r>
              <a:rPr lang="en-US"/>
              <a:t>Click icon to add chart</a:t>
            </a:r>
            <a:endParaRPr lang="en-GB" dirty="0"/>
          </a:p>
        </p:txBody>
      </p:sp>
    </p:spTree>
    <p:extLst>
      <p:ext uri="{BB962C8B-B14F-4D97-AF65-F5344CB8AC3E}">
        <p14:creationId xmlns:p14="http://schemas.microsoft.com/office/powerpoint/2010/main" val="7786615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Left Vertical Window_KPMG Blue">
    <p:bg>
      <p:bgPr>
        <a:solidFill>
          <a:schemeClr val="accent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8C22B7E-730E-4FA3-AEBD-0EC53A300157}"/>
              </a:ext>
            </a:extLst>
          </p:cNvPr>
          <p:cNvSpPr>
            <a:spLocks noChangeAspect="1"/>
          </p:cNvSpPr>
          <p:nvPr userDrawn="1"/>
        </p:nvSpPr>
        <p:spPr>
          <a:xfrm>
            <a:off x="998476" y="1470479"/>
            <a:ext cx="3053689" cy="4410949"/>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9" name="Title 1">
            <a:extLst>
              <a:ext uri="{FF2B5EF4-FFF2-40B4-BE49-F238E27FC236}">
                <a16:creationId xmlns:a16="http://schemas.microsoft.com/office/drawing/2014/main" id="{5BDBF24D-4D2F-42A4-AD1C-43B70FC5B5DE}"/>
              </a:ext>
            </a:extLst>
          </p:cNvPr>
          <p:cNvSpPr>
            <a:spLocks noGrp="1"/>
          </p:cNvSpPr>
          <p:nvPr>
            <p:ph type="ctrTitle" hasCustomPrompt="1"/>
          </p:nvPr>
        </p:nvSpPr>
        <p:spPr>
          <a:xfrm>
            <a:off x="1274841" y="1759937"/>
            <a:ext cx="2487266" cy="2900514"/>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0" name="Text Placeholder 3">
            <a:extLst>
              <a:ext uri="{FF2B5EF4-FFF2-40B4-BE49-F238E27FC236}">
                <a16:creationId xmlns:a16="http://schemas.microsoft.com/office/drawing/2014/main" id="{EC8AEEAC-DFBC-44E5-A1A3-F209B8C054DE}"/>
              </a:ext>
            </a:extLst>
          </p:cNvPr>
          <p:cNvSpPr>
            <a:spLocks noGrp="1"/>
          </p:cNvSpPr>
          <p:nvPr>
            <p:ph type="body" sz="quarter" idx="11"/>
          </p:nvPr>
        </p:nvSpPr>
        <p:spPr>
          <a:xfrm>
            <a:off x="1274841" y="4752153"/>
            <a:ext cx="2487267" cy="81577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0810457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 Column Char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5" name="Chart Placeholder 4"/>
          <p:cNvSpPr>
            <a:spLocks noGrp="1"/>
          </p:cNvSpPr>
          <p:nvPr>
            <p:ph type="chart" sz="quarter" idx="11"/>
          </p:nvPr>
        </p:nvSpPr>
        <p:spPr>
          <a:xfrm>
            <a:off x="6220800" y="1330126"/>
            <a:ext cx="4968000" cy="4546800"/>
          </a:xfrm>
        </p:spPr>
        <p:txBody>
          <a:bodyPr anchor="ctr"/>
          <a:lstStyle>
            <a:lvl1pPr algn="ctr">
              <a:defRPr/>
            </a:lvl1pPr>
          </a:lstStyle>
          <a:p>
            <a:r>
              <a:rPr lang="en-US"/>
              <a:t>Click icon to add chart</a:t>
            </a:r>
            <a:endParaRPr lang="en-GB" dirty="0"/>
          </a:p>
        </p:txBody>
      </p:sp>
      <p:sp>
        <p:nvSpPr>
          <p:cNvPr id="6" name="Chart Placeholder 4"/>
          <p:cNvSpPr>
            <a:spLocks noGrp="1"/>
          </p:cNvSpPr>
          <p:nvPr>
            <p:ph type="chart" sz="quarter" idx="12"/>
          </p:nvPr>
        </p:nvSpPr>
        <p:spPr>
          <a:xfrm>
            <a:off x="1003200" y="1330126"/>
            <a:ext cx="4968000" cy="4546800"/>
          </a:xfrm>
        </p:spPr>
        <p:txBody>
          <a:bodyPr anchor="ctr"/>
          <a:lstStyle>
            <a:lvl1pPr algn="ctr">
              <a:defRPr/>
            </a:lvl1pPr>
          </a:lstStyle>
          <a:p>
            <a:r>
              <a:rPr lang="en-US"/>
              <a:t>Click icon to add chart</a:t>
            </a:r>
            <a:endParaRPr lang="en-GB" dirty="0"/>
          </a:p>
        </p:txBody>
      </p:sp>
    </p:spTree>
    <p:extLst>
      <p:ext uri="{BB962C8B-B14F-4D97-AF65-F5344CB8AC3E}">
        <p14:creationId xmlns:p14="http://schemas.microsoft.com/office/powerpoint/2010/main" val="229082724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Column Chat &amp;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5" name="Chart Placeholder 4"/>
          <p:cNvSpPr>
            <a:spLocks noGrp="1"/>
          </p:cNvSpPr>
          <p:nvPr>
            <p:ph type="chart" sz="quarter" idx="11"/>
          </p:nvPr>
        </p:nvSpPr>
        <p:spPr>
          <a:xfrm>
            <a:off x="4507546" y="3742126"/>
            <a:ext cx="3187200" cy="2134800"/>
          </a:xfrm>
        </p:spPr>
        <p:txBody>
          <a:bodyPr anchor="ctr"/>
          <a:lstStyle>
            <a:lvl1pPr algn="ctr">
              <a:defRPr/>
            </a:lvl1pPr>
          </a:lstStyle>
          <a:p>
            <a:r>
              <a:rPr lang="en-US"/>
              <a:t>Click icon to add chart</a:t>
            </a:r>
            <a:endParaRPr lang="en-GB" dirty="0"/>
          </a:p>
        </p:txBody>
      </p:sp>
      <p:sp>
        <p:nvSpPr>
          <p:cNvPr id="6" name="Chart Placeholder 4"/>
          <p:cNvSpPr>
            <a:spLocks noGrp="1"/>
          </p:cNvSpPr>
          <p:nvPr>
            <p:ph type="chart" sz="quarter" idx="12"/>
          </p:nvPr>
        </p:nvSpPr>
        <p:spPr>
          <a:xfrm>
            <a:off x="1003200" y="3742126"/>
            <a:ext cx="3187200" cy="2134800"/>
          </a:xfrm>
        </p:spPr>
        <p:txBody>
          <a:bodyPr anchor="ctr"/>
          <a:lstStyle>
            <a:lvl1pPr algn="ctr">
              <a:defRPr/>
            </a:lvl1pPr>
          </a:lstStyle>
          <a:p>
            <a:r>
              <a:rPr lang="en-US"/>
              <a:t>Click icon to add chart</a:t>
            </a:r>
            <a:endParaRPr lang="en-GB" dirty="0"/>
          </a:p>
        </p:txBody>
      </p:sp>
      <p:sp>
        <p:nvSpPr>
          <p:cNvPr id="7" name="Text Placeholder 8"/>
          <p:cNvSpPr>
            <a:spLocks noGrp="1"/>
          </p:cNvSpPr>
          <p:nvPr>
            <p:ph type="body" sz="quarter" idx="10"/>
          </p:nvPr>
        </p:nvSpPr>
        <p:spPr>
          <a:xfrm>
            <a:off x="1003200" y="1331360"/>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8" name="Chart Placeholder 4"/>
          <p:cNvSpPr>
            <a:spLocks noGrp="1"/>
          </p:cNvSpPr>
          <p:nvPr>
            <p:ph type="chart" sz="quarter" idx="13"/>
          </p:nvPr>
        </p:nvSpPr>
        <p:spPr>
          <a:xfrm>
            <a:off x="8011892" y="3742126"/>
            <a:ext cx="3187200" cy="2134800"/>
          </a:xfrm>
        </p:spPr>
        <p:txBody>
          <a:bodyPr anchor="ctr"/>
          <a:lstStyle>
            <a:lvl1pPr algn="ctr">
              <a:defRPr/>
            </a:lvl1pPr>
          </a:lstStyle>
          <a:p>
            <a:r>
              <a:rPr lang="en-US"/>
              <a:t>Click icon to add chart</a:t>
            </a:r>
            <a:endParaRPr lang="en-GB" dirty="0"/>
          </a:p>
        </p:txBody>
      </p:sp>
      <p:sp>
        <p:nvSpPr>
          <p:cNvPr id="9" name="Text Placeholder 8"/>
          <p:cNvSpPr>
            <a:spLocks noGrp="1"/>
          </p:cNvSpPr>
          <p:nvPr>
            <p:ph type="body" sz="quarter" idx="14"/>
          </p:nvPr>
        </p:nvSpPr>
        <p:spPr>
          <a:xfrm>
            <a:off x="4507546" y="1331360"/>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Text Placeholder 8"/>
          <p:cNvSpPr>
            <a:spLocks noGrp="1"/>
          </p:cNvSpPr>
          <p:nvPr>
            <p:ph type="body" sz="quarter" idx="15"/>
          </p:nvPr>
        </p:nvSpPr>
        <p:spPr>
          <a:xfrm>
            <a:off x="8011892" y="1331360"/>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4413369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4 Column Image &amp;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7" name="Text Placeholder 8"/>
          <p:cNvSpPr>
            <a:spLocks noGrp="1"/>
          </p:cNvSpPr>
          <p:nvPr>
            <p:ph type="body" sz="quarter" idx="10" hasCustomPrompt="1"/>
          </p:nvPr>
        </p:nvSpPr>
        <p:spPr>
          <a:xfrm>
            <a:off x="1003200" y="3500437"/>
            <a:ext cx="2448000" cy="646331"/>
          </a:xfrm>
        </p:spPr>
        <p:txBody>
          <a:bodyPr>
            <a:spAutoFit/>
          </a:bodyPr>
          <a:lstStyle>
            <a:lvl1pPr>
              <a:defRPr sz="2400">
                <a:solidFill>
                  <a:schemeClr val="accent1"/>
                </a:solidFill>
                <a:latin typeface="+mj-lt"/>
              </a:defRPr>
            </a:lvl1pPr>
            <a:lvl2pPr>
              <a:defRPr sz="1300"/>
            </a:lvl2pPr>
          </a:lstStyle>
          <a:p>
            <a:pPr lvl="0"/>
            <a:r>
              <a:rPr lang="en-US" dirty="0"/>
              <a:t>Partner Name</a:t>
            </a:r>
          </a:p>
          <a:p>
            <a:pPr lvl="1"/>
            <a:r>
              <a:rPr lang="en-US" dirty="0"/>
              <a:t>Sector Name</a:t>
            </a:r>
          </a:p>
        </p:txBody>
      </p:sp>
      <p:sp>
        <p:nvSpPr>
          <p:cNvPr id="9" name="Text Placeholder 8"/>
          <p:cNvSpPr>
            <a:spLocks noGrp="1"/>
          </p:cNvSpPr>
          <p:nvPr>
            <p:ph type="body" sz="quarter" idx="14" hasCustomPrompt="1"/>
          </p:nvPr>
        </p:nvSpPr>
        <p:spPr>
          <a:xfrm>
            <a:off x="3582433" y="3500437"/>
            <a:ext cx="2448000" cy="646331"/>
          </a:xfrm>
        </p:spPr>
        <p:txBody>
          <a:bodyPr>
            <a:spAutoFit/>
          </a:bodyPr>
          <a:lstStyle>
            <a:lvl1pPr>
              <a:defRPr sz="2400">
                <a:latin typeface="+mj-lt"/>
              </a:defRPr>
            </a:lvl1pPr>
            <a:lvl2pPr>
              <a:defRPr sz="1300"/>
            </a:lvl2pPr>
          </a:lstStyle>
          <a:p>
            <a:pPr lvl="0"/>
            <a:r>
              <a:rPr lang="en-US" dirty="0"/>
              <a:t>Partner Name</a:t>
            </a:r>
          </a:p>
          <a:p>
            <a:pPr lvl="1"/>
            <a:r>
              <a:rPr lang="en-US" dirty="0"/>
              <a:t>Sector Name</a:t>
            </a:r>
          </a:p>
        </p:txBody>
      </p:sp>
      <p:sp>
        <p:nvSpPr>
          <p:cNvPr id="10" name="Text Placeholder 8"/>
          <p:cNvSpPr>
            <a:spLocks noGrp="1"/>
          </p:cNvSpPr>
          <p:nvPr>
            <p:ph type="body" sz="quarter" idx="15" hasCustomPrompt="1"/>
          </p:nvPr>
        </p:nvSpPr>
        <p:spPr>
          <a:xfrm>
            <a:off x="6161566" y="3500437"/>
            <a:ext cx="2448000" cy="646331"/>
          </a:xfrm>
        </p:spPr>
        <p:txBody>
          <a:bodyPr>
            <a:spAutoFit/>
          </a:bodyPr>
          <a:lstStyle>
            <a:lvl1pPr>
              <a:defRPr sz="2400">
                <a:solidFill>
                  <a:schemeClr val="accent4"/>
                </a:solidFill>
                <a:latin typeface="+mj-lt"/>
              </a:defRPr>
            </a:lvl1pPr>
            <a:lvl2pPr>
              <a:defRPr sz="1300"/>
            </a:lvl2pPr>
          </a:lstStyle>
          <a:p>
            <a:pPr lvl="0"/>
            <a:r>
              <a:rPr lang="en-US" dirty="0"/>
              <a:t>Partner Name</a:t>
            </a:r>
          </a:p>
          <a:p>
            <a:pPr lvl="1"/>
            <a:r>
              <a:rPr lang="en-US" dirty="0"/>
              <a:t>Sector Name</a:t>
            </a:r>
          </a:p>
        </p:txBody>
      </p:sp>
      <p:sp>
        <p:nvSpPr>
          <p:cNvPr id="11" name="Picture Placeholder 10">
            <a:extLst>
              <a:ext uri="{FF2B5EF4-FFF2-40B4-BE49-F238E27FC236}">
                <a16:creationId xmlns:a16="http://schemas.microsoft.com/office/drawing/2014/main" id="{76D499DA-AB3A-42FA-AEC3-59074A9B1432}"/>
              </a:ext>
            </a:extLst>
          </p:cNvPr>
          <p:cNvSpPr>
            <a:spLocks noGrp="1"/>
          </p:cNvSpPr>
          <p:nvPr>
            <p:ph type="pic" sz="quarter" idx="16"/>
          </p:nvPr>
        </p:nvSpPr>
        <p:spPr>
          <a:xfrm>
            <a:off x="1003300" y="1330324"/>
            <a:ext cx="2448000" cy="1900800"/>
          </a:xfrm>
          <a:solidFill>
            <a:schemeClr val="bg2"/>
          </a:solidFill>
        </p:spPr>
        <p:txBody>
          <a:bodyPr anchor="ctr"/>
          <a:lstStyle>
            <a:lvl1pPr algn="ctr">
              <a:defRPr>
                <a:solidFill>
                  <a:schemeClr val="bg1"/>
                </a:solidFill>
              </a:defRPr>
            </a:lvl1pPr>
          </a:lstStyle>
          <a:p>
            <a:endParaRPr lang="en-GB" dirty="0"/>
          </a:p>
        </p:txBody>
      </p:sp>
      <p:sp>
        <p:nvSpPr>
          <p:cNvPr id="12" name="Picture Placeholder 10">
            <a:extLst>
              <a:ext uri="{FF2B5EF4-FFF2-40B4-BE49-F238E27FC236}">
                <a16:creationId xmlns:a16="http://schemas.microsoft.com/office/drawing/2014/main" id="{30087E5F-B6BA-4B21-AEE1-13ECBDE2B7AD}"/>
              </a:ext>
            </a:extLst>
          </p:cNvPr>
          <p:cNvSpPr>
            <a:spLocks noGrp="1"/>
          </p:cNvSpPr>
          <p:nvPr>
            <p:ph type="pic" sz="quarter" idx="17"/>
          </p:nvPr>
        </p:nvSpPr>
        <p:spPr>
          <a:xfrm>
            <a:off x="3582433" y="1330324"/>
            <a:ext cx="2448000" cy="1900800"/>
          </a:xfrm>
          <a:solidFill>
            <a:schemeClr val="bg2"/>
          </a:solidFill>
        </p:spPr>
        <p:txBody>
          <a:bodyPr anchor="ctr"/>
          <a:lstStyle>
            <a:lvl1pPr algn="ctr">
              <a:defRPr>
                <a:solidFill>
                  <a:schemeClr val="bg1"/>
                </a:solidFill>
              </a:defRPr>
            </a:lvl1pPr>
          </a:lstStyle>
          <a:p>
            <a:endParaRPr lang="en-GB" dirty="0"/>
          </a:p>
        </p:txBody>
      </p:sp>
      <p:sp>
        <p:nvSpPr>
          <p:cNvPr id="13" name="Picture Placeholder 10">
            <a:extLst>
              <a:ext uri="{FF2B5EF4-FFF2-40B4-BE49-F238E27FC236}">
                <a16:creationId xmlns:a16="http://schemas.microsoft.com/office/drawing/2014/main" id="{787444CB-F6F1-40E7-BD1A-43812BC02BEE}"/>
              </a:ext>
            </a:extLst>
          </p:cNvPr>
          <p:cNvSpPr>
            <a:spLocks noGrp="1"/>
          </p:cNvSpPr>
          <p:nvPr>
            <p:ph type="pic" sz="quarter" idx="18"/>
          </p:nvPr>
        </p:nvSpPr>
        <p:spPr>
          <a:xfrm>
            <a:off x="6161566" y="1330324"/>
            <a:ext cx="2448000" cy="1900800"/>
          </a:xfrm>
          <a:solidFill>
            <a:schemeClr val="bg2"/>
          </a:solidFill>
        </p:spPr>
        <p:txBody>
          <a:bodyPr anchor="ctr"/>
          <a:lstStyle>
            <a:lvl1pPr algn="ctr">
              <a:defRPr>
                <a:solidFill>
                  <a:schemeClr val="bg1"/>
                </a:solidFill>
              </a:defRPr>
            </a:lvl1pPr>
          </a:lstStyle>
          <a:p>
            <a:endParaRPr lang="en-GB"/>
          </a:p>
        </p:txBody>
      </p:sp>
      <p:sp>
        <p:nvSpPr>
          <p:cNvPr id="14" name="Picture Placeholder 10">
            <a:extLst>
              <a:ext uri="{FF2B5EF4-FFF2-40B4-BE49-F238E27FC236}">
                <a16:creationId xmlns:a16="http://schemas.microsoft.com/office/drawing/2014/main" id="{BF16C7DF-AAFB-48BF-9719-BEDB49FA0EA7}"/>
              </a:ext>
            </a:extLst>
          </p:cNvPr>
          <p:cNvSpPr>
            <a:spLocks noGrp="1"/>
          </p:cNvSpPr>
          <p:nvPr>
            <p:ph type="pic" sz="quarter" idx="19"/>
          </p:nvPr>
        </p:nvSpPr>
        <p:spPr>
          <a:xfrm>
            <a:off x="8740700" y="1330324"/>
            <a:ext cx="2448000" cy="1900800"/>
          </a:xfrm>
          <a:solidFill>
            <a:schemeClr val="bg2"/>
          </a:solidFill>
        </p:spPr>
        <p:txBody>
          <a:bodyPr anchor="ctr"/>
          <a:lstStyle>
            <a:lvl1pPr algn="ctr">
              <a:defRPr>
                <a:solidFill>
                  <a:schemeClr val="bg1"/>
                </a:solidFill>
              </a:defRPr>
            </a:lvl1pPr>
          </a:lstStyle>
          <a:p>
            <a:endParaRPr lang="en-GB"/>
          </a:p>
        </p:txBody>
      </p:sp>
      <p:sp>
        <p:nvSpPr>
          <p:cNvPr id="16" name="Text Placeholder 15">
            <a:extLst>
              <a:ext uri="{FF2B5EF4-FFF2-40B4-BE49-F238E27FC236}">
                <a16:creationId xmlns:a16="http://schemas.microsoft.com/office/drawing/2014/main" id="{7BE82B65-4225-4835-9D11-414E80A480D6}"/>
              </a:ext>
            </a:extLst>
          </p:cNvPr>
          <p:cNvSpPr>
            <a:spLocks noGrp="1"/>
          </p:cNvSpPr>
          <p:nvPr>
            <p:ph type="body" sz="quarter" idx="20" hasCustomPrompt="1"/>
          </p:nvPr>
        </p:nvSpPr>
        <p:spPr>
          <a:xfrm>
            <a:off x="8740700" y="3500437"/>
            <a:ext cx="2448000" cy="646331"/>
          </a:xfrm>
        </p:spPr>
        <p:txBody>
          <a:bodyPr>
            <a:spAutoFit/>
          </a:bodyPr>
          <a:lstStyle>
            <a:lvl1pPr>
              <a:defRPr sz="2400">
                <a:solidFill>
                  <a:schemeClr val="accent5"/>
                </a:solidFill>
                <a:latin typeface="+mj-lt"/>
              </a:defRPr>
            </a:lvl1pPr>
            <a:lvl2pPr>
              <a:defRPr sz="1300"/>
            </a:lvl2pPr>
          </a:lstStyle>
          <a:p>
            <a:pPr lvl="0"/>
            <a:r>
              <a:rPr lang="en-US" dirty="0"/>
              <a:t>Partner Name</a:t>
            </a:r>
          </a:p>
          <a:p>
            <a:pPr lvl="1"/>
            <a:r>
              <a:rPr lang="en-US" dirty="0"/>
              <a:t>Sector Name</a:t>
            </a:r>
          </a:p>
        </p:txBody>
      </p:sp>
      <p:sp>
        <p:nvSpPr>
          <p:cNvPr id="18" name="Text Placeholder 17">
            <a:extLst>
              <a:ext uri="{FF2B5EF4-FFF2-40B4-BE49-F238E27FC236}">
                <a16:creationId xmlns:a16="http://schemas.microsoft.com/office/drawing/2014/main" id="{E24AF4F7-6286-4F12-8CC6-9D3D2C2EA2F0}"/>
              </a:ext>
            </a:extLst>
          </p:cNvPr>
          <p:cNvSpPr>
            <a:spLocks noGrp="1"/>
          </p:cNvSpPr>
          <p:nvPr>
            <p:ph type="body" sz="quarter" idx="21" hasCustomPrompt="1"/>
          </p:nvPr>
        </p:nvSpPr>
        <p:spPr>
          <a:xfrm>
            <a:off x="2857953"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1"/>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01</a:t>
            </a:r>
            <a:endParaRPr lang="en-GB" dirty="0"/>
          </a:p>
        </p:txBody>
      </p:sp>
      <p:sp>
        <p:nvSpPr>
          <p:cNvPr id="27" name="Text Placeholder 26">
            <a:extLst>
              <a:ext uri="{FF2B5EF4-FFF2-40B4-BE49-F238E27FC236}">
                <a16:creationId xmlns:a16="http://schemas.microsoft.com/office/drawing/2014/main" id="{8A1AAB6E-94B2-4E91-9CEB-50E84434F063}"/>
              </a:ext>
            </a:extLst>
          </p:cNvPr>
          <p:cNvSpPr>
            <a:spLocks noGrp="1"/>
          </p:cNvSpPr>
          <p:nvPr>
            <p:ph type="body" sz="quarter" idx="25" hasCustomPrompt="1"/>
          </p:nvPr>
        </p:nvSpPr>
        <p:spPr>
          <a:xfrm>
            <a:off x="995363" y="4343400"/>
            <a:ext cx="2448000" cy="1533525"/>
          </a:xfrm>
        </p:spPr>
        <p:txBody>
          <a:bodyPr/>
          <a:lstStyle>
            <a:lvl2pPr>
              <a:defRPr sz="1300"/>
            </a:lvl2pPr>
          </a:lstStyle>
          <a:p>
            <a:pPr lvl="1"/>
            <a:r>
              <a:rPr lang="en-US" dirty="0"/>
              <a:t>Text Placeholder</a:t>
            </a:r>
          </a:p>
        </p:txBody>
      </p:sp>
      <p:sp>
        <p:nvSpPr>
          <p:cNvPr id="29" name="Text Placeholder 28">
            <a:extLst>
              <a:ext uri="{FF2B5EF4-FFF2-40B4-BE49-F238E27FC236}">
                <a16:creationId xmlns:a16="http://schemas.microsoft.com/office/drawing/2014/main" id="{441DA198-669A-415B-9D0E-89D5BDCB8BF1}"/>
              </a:ext>
            </a:extLst>
          </p:cNvPr>
          <p:cNvSpPr>
            <a:spLocks noGrp="1"/>
          </p:cNvSpPr>
          <p:nvPr>
            <p:ph type="body" sz="quarter" idx="26" hasCustomPrompt="1"/>
          </p:nvPr>
        </p:nvSpPr>
        <p:spPr>
          <a:xfrm>
            <a:off x="3582433" y="4343400"/>
            <a:ext cx="2448000" cy="1533525"/>
          </a:xfrm>
        </p:spPr>
        <p:txBody>
          <a:bodyPr/>
          <a:lstStyle>
            <a:lvl2pPr>
              <a:defRPr sz="1300"/>
            </a:lvl2pPr>
          </a:lstStyle>
          <a:p>
            <a:pPr lvl="1"/>
            <a:r>
              <a:rPr lang="en-US" dirty="0"/>
              <a:t>Text Placeholder</a:t>
            </a:r>
          </a:p>
        </p:txBody>
      </p:sp>
      <p:sp>
        <p:nvSpPr>
          <p:cNvPr id="31" name="Text Placeholder 30">
            <a:extLst>
              <a:ext uri="{FF2B5EF4-FFF2-40B4-BE49-F238E27FC236}">
                <a16:creationId xmlns:a16="http://schemas.microsoft.com/office/drawing/2014/main" id="{BDC5114C-C3D2-49E7-A38D-466F95B5A2BA}"/>
              </a:ext>
            </a:extLst>
          </p:cNvPr>
          <p:cNvSpPr>
            <a:spLocks noGrp="1"/>
          </p:cNvSpPr>
          <p:nvPr>
            <p:ph type="body" sz="quarter" idx="27" hasCustomPrompt="1"/>
          </p:nvPr>
        </p:nvSpPr>
        <p:spPr>
          <a:xfrm>
            <a:off x="6161566" y="4343400"/>
            <a:ext cx="2448000" cy="1533525"/>
          </a:xfrm>
        </p:spPr>
        <p:txBody>
          <a:bodyPr/>
          <a:lstStyle>
            <a:lvl2pPr>
              <a:defRPr sz="1300"/>
            </a:lvl2pPr>
          </a:lstStyle>
          <a:p>
            <a:pPr lvl="1"/>
            <a:r>
              <a:rPr lang="en-US" dirty="0"/>
              <a:t>Text Placeholder</a:t>
            </a:r>
          </a:p>
        </p:txBody>
      </p:sp>
      <p:sp>
        <p:nvSpPr>
          <p:cNvPr id="33" name="Text Placeholder 32">
            <a:extLst>
              <a:ext uri="{FF2B5EF4-FFF2-40B4-BE49-F238E27FC236}">
                <a16:creationId xmlns:a16="http://schemas.microsoft.com/office/drawing/2014/main" id="{A468C94C-268F-4547-8993-7B47FB365E82}"/>
              </a:ext>
            </a:extLst>
          </p:cNvPr>
          <p:cNvSpPr>
            <a:spLocks noGrp="1"/>
          </p:cNvSpPr>
          <p:nvPr>
            <p:ph type="body" sz="quarter" idx="28" hasCustomPrompt="1"/>
          </p:nvPr>
        </p:nvSpPr>
        <p:spPr>
          <a:xfrm>
            <a:off x="8740700" y="4343400"/>
            <a:ext cx="2448000" cy="1533525"/>
          </a:xfrm>
        </p:spPr>
        <p:txBody>
          <a:bodyPr/>
          <a:lstStyle>
            <a:lvl2pPr>
              <a:defRPr sz="1300"/>
            </a:lvl2pPr>
          </a:lstStyle>
          <a:p>
            <a:pPr lvl="1"/>
            <a:r>
              <a:rPr lang="en-US" dirty="0"/>
              <a:t>Text Placeholder</a:t>
            </a:r>
          </a:p>
        </p:txBody>
      </p:sp>
      <p:sp>
        <p:nvSpPr>
          <p:cNvPr id="39" name="Text Placeholder 17">
            <a:extLst>
              <a:ext uri="{FF2B5EF4-FFF2-40B4-BE49-F238E27FC236}">
                <a16:creationId xmlns:a16="http://schemas.microsoft.com/office/drawing/2014/main" id="{CA373DA8-5766-4E27-AB6B-2D49F7E78419}"/>
              </a:ext>
            </a:extLst>
          </p:cNvPr>
          <p:cNvSpPr>
            <a:spLocks noGrp="1"/>
          </p:cNvSpPr>
          <p:nvPr>
            <p:ph type="body" sz="quarter" idx="29" hasCustomPrompt="1"/>
          </p:nvPr>
        </p:nvSpPr>
        <p:spPr>
          <a:xfrm>
            <a:off x="5437085"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2"/>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02</a:t>
            </a:r>
            <a:endParaRPr lang="en-GB" dirty="0"/>
          </a:p>
        </p:txBody>
      </p:sp>
      <p:sp>
        <p:nvSpPr>
          <p:cNvPr id="40" name="Text Placeholder 17">
            <a:extLst>
              <a:ext uri="{FF2B5EF4-FFF2-40B4-BE49-F238E27FC236}">
                <a16:creationId xmlns:a16="http://schemas.microsoft.com/office/drawing/2014/main" id="{72EC7370-28C3-4DEF-9936-6044EC44FDC7}"/>
              </a:ext>
            </a:extLst>
          </p:cNvPr>
          <p:cNvSpPr>
            <a:spLocks noGrp="1"/>
          </p:cNvSpPr>
          <p:nvPr>
            <p:ph type="body" sz="quarter" idx="30" hasCustomPrompt="1"/>
          </p:nvPr>
        </p:nvSpPr>
        <p:spPr>
          <a:xfrm>
            <a:off x="8016218"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4"/>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03</a:t>
            </a:r>
            <a:endParaRPr lang="en-GB" dirty="0"/>
          </a:p>
        </p:txBody>
      </p:sp>
      <p:sp>
        <p:nvSpPr>
          <p:cNvPr id="41" name="Text Placeholder 17">
            <a:extLst>
              <a:ext uri="{FF2B5EF4-FFF2-40B4-BE49-F238E27FC236}">
                <a16:creationId xmlns:a16="http://schemas.microsoft.com/office/drawing/2014/main" id="{CA9841A3-E975-4AA0-932D-99A38F361989}"/>
              </a:ext>
            </a:extLst>
          </p:cNvPr>
          <p:cNvSpPr>
            <a:spLocks noGrp="1"/>
          </p:cNvSpPr>
          <p:nvPr>
            <p:ph type="body" sz="quarter" idx="31" hasCustomPrompt="1"/>
          </p:nvPr>
        </p:nvSpPr>
        <p:spPr>
          <a:xfrm>
            <a:off x="10595352"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5"/>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04</a:t>
            </a:r>
            <a:endParaRPr lang="en-GB" dirty="0"/>
          </a:p>
        </p:txBody>
      </p:sp>
    </p:spTree>
    <p:extLst>
      <p:ext uri="{BB962C8B-B14F-4D97-AF65-F5344CB8AC3E}">
        <p14:creationId xmlns:p14="http://schemas.microsoft.com/office/powerpoint/2010/main" val="399018160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rocess 5 Columns">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1"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3068984"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p:cNvSpPr>
            <a:spLocks noGrp="1"/>
          </p:cNvSpPr>
          <p:nvPr>
            <p:ph type="body" sz="quarter" idx="12"/>
          </p:nvPr>
        </p:nvSpPr>
        <p:spPr>
          <a:xfrm>
            <a:off x="5134768"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Text Placeholder 8"/>
          <p:cNvSpPr>
            <a:spLocks noGrp="1"/>
          </p:cNvSpPr>
          <p:nvPr>
            <p:ph type="body" sz="quarter" idx="13"/>
          </p:nvPr>
        </p:nvSpPr>
        <p:spPr>
          <a:xfrm>
            <a:off x="7200552"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3" name="Text Placeholder 12"/>
          <p:cNvSpPr>
            <a:spLocks noGrp="1"/>
          </p:cNvSpPr>
          <p:nvPr>
            <p:ph type="body" sz="quarter" idx="14" hasCustomPrompt="1"/>
          </p:nvPr>
        </p:nvSpPr>
        <p:spPr>
          <a:xfrm>
            <a:off x="1003200"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5" name="Text Placeholder 12"/>
          <p:cNvSpPr>
            <a:spLocks noGrp="1"/>
          </p:cNvSpPr>
          <p:nvPr>
            <p:ph type="body" sz="quarter" idx="15" hasCustomPrompt="1"/>
          </p:nvPr>
        </p:nvSpPr>
        <p:spPr>
          <a:xfrm>
            <a:off x="3068984"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6" name="Text Placeholder 12"/>
          <p:cNvSpPr>
            <a:spLocks noGrp="1"/>
          </p:cNvSpPr>
          <p:nvPr>
            <p:ph type="body" sz="quarter" idx="16" hasCustomPrompt="1"/>
          </p:nvPr>
        </p:nvSpPr>
        <p:spPr>
          <a:xfrm>
            <a:off x="5134768"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7" name="Text Placeholder 12"/>
          <p:cNvSpPr>
            <a:spLocks noGrp="1"/>
          </p:cNvSpPr>
          <p:nvPr>
            <p:ph type="body" sz="quarter" idx="17" hasCustomPrompt="1"/>
          </p:nvPr>
        </p:nvSpPr>
        <p:spPr>
          <a:xfrm>
            <a:off x="7200552"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1" name="Text Placeholder 12"/>
          <p:cNvSpPr>
            <a:spLocks noGrp="1"/>
          </p:cNvSpPr>
          <p:nvPr>
            <p:ph type="body" sz="quarter" idx="18" hasCustomPrompt="1"/>
          </p:nvPr>
        </p:nvSpPr>
        <p:spPr>
          <a:xfrm>
            <a:off x="9266337"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2" name="Text Placeholder 8"/>
          <p:cNvSpPr>
            <a:spLocks noGrp="1"/>
          </p:cNvSpPr>
          <p:nvPr>
            <p:ph type="body" sz="quarter" idx="19"/>
          </p:nvPr>
        </p:nvSpPr>
        <p:spPr>
          <a:xfrm>
            <a:off x="9266337"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287759812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rocess 5 Columns_Cobalt Blue">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lvl1pPr>
              <a:defRPr>
                <a:solidFill>
                  <a:schemeClr val="accent1"/>
                </a:solidFill>
              </a:defRPr>
            </a:lvl1pPr>
          </a:lstStyle>
          <a:p>
            <a:r>
              <a:rPr lang="en-US"/>
              <a:t>Click to edit Master title style</a:t>
            </a:r>
            <a:endParaRPr lang="en-US" dirty="0"/>
          </a:p>
        </p:txBody>
      </p:sp>
      <p:sp>
        <p:nvSpPr>
          <p:cNvPr id="27" name="Text Placeholder 8">
            <a:extLst>
              <a:ext uri="{FF2B5EF4-FFF2-40B4-BE49-F238E27FC236}">
                <a16:creationId xmlns:a16="http://schemas.microsoft.com/office/drawing/2014/main" id="{A68D3E60-F95F-4250-92C1-89CF93433E23}"/>
              </a:ext>
            </a:extLst>
          </p:cNvPr>
          <p:cNvSpPr>
            <a:spLocks noGrp="1"/>
          </p:cNvSpPr>
          <p:nvPr>
            <p:ph type="body" sz="quarter" idx="10"/>
          </p:nvPr>
        </p:nvSpPr>
        <p:spPr>
          <a:xfrm>
            <a:off x="1003201"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8" name="Text Placeholder 8">
            <a:extLst>
              <a:ext uri="{FF2B5EF4-FFF2-40B4-BE49-F238E27FC236}">
                <a16:creationId xmlns:a16="http://schemas.microsoft.com/office/drawing/2014/main" id="{8D8E592C-F128-4E4B-970B-BFB5C0F2A492}"/>
              </a:ext>
            </a:extLst>
          </p:cNvPr>
          <p:cNvSpPr>
            <a:spLocks noGrp="1"/>
          </p:cNvSpPr>
          <p:nvPr>
            <p:ph type="body" sz="quarter" idx="11"/>
          </p:nvPr>
        </p:nvSpPr>
        <p:spPr>
          <a:xfrm>
            <a:off x="3068984"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9" name="Text Placeholder 8">
            <a:extLst>
              <a:ext uri="{FF2B5EF4-FFF2-40B4-BE49-F238E27FC236}">
                <a16:creationId xmlns:a16="http://schemas.microsoft.com/office/drawing/2014/main" id="{EE6B17CD-E0EF-40A4-A171-4E4B731CE0D9}"/>
              </a:ext>
            </a:extLst>
          </p:cNvPr>
          <p:cNvSpPr>
            <a:spLocks noGrp="1"/>
          </p:cNvSpPr>
          <p:nvPr>
            <p:ph type="body" sz="quarter" idx="12"/>
          </p:nvPr>
        </p:nvSpPr>
        <p:spPr>
          <a:xfrm>
            <a:off x="5134768"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0" name="Text Placeholder 8">
            <a:extLst>
              <a:ext uri="{FF2B5EF4-FFF2-40B4-BE49-F238E27FC236}">
                <a16:creationId xmlns:a16="http://schemas.microsoft.com/office/drawing/2014/main" id="{03C9A44B-2A8F-416D-A76B-F3A018572E3F}"/>
              </a:ext>
            </a:extLst>
          </p:cNvPr>
          <p:cNvSpPr>
            <a:spLocks noGrp="1"/>
          </p:cNvSpPr>
          <p:nvPr>
            <p:ph type="body" sz="quarter" idx="13"/>
          </p:nvPr>
        </p:nvSpPr>
        <p:spPr>
          <a:xfrm>
            <a:off x="7200552"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1" name="Text Placeholder 12">
            <a:extLst>
              <a:ext uri="{FF2B5EF4-FFF2-40B4-BE49-F238E27FC236}">
                <a16:creationId xmlns:a16="http://schemas.microsoft.com/office/drawing/2014/main" id="{D3A5B3AC-C2E0-40CF-9D31-036461F790D0}"/>
              </a:ext>
            </a:extLst>
          </p:cNvPr>
          <p:cNvSpPr>
            <a:spLocks noGrp="1"/>
          </p:cNvSpPr>
          <p:nvPr>
            <p:ph type="body" sz="quarter" idx="14" hasCustomPrompt="1"/>
          </p:nvPr>
        </p:nvSpPr>
        <p:spPr>
          <a:xfrm>
            <a:off x="1003200"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2" name="Text Placeholder 12">
            <a:extLst>
              <a:ext uri="{FF2B5EF4-FFF2-40B4-BE49-F238E27FC236}">
                <a16:creationId xmlns:a16="http://schemas.microsoft.com/office/drawing/2014/main" id="{969E3860-942E-40E2-A1C8-AF5DF29675F7}"/>
              </a:ext>
            </a:extLst>
          </p:cNvPr>
          <p:cNvSpPr>
            <a:spLocks noGrp="1"/>
          </p:cNvSpPr>
          <p:nvPr>
            <p:ph type="body" sz="quarter" idx="15" hasCustomPrompt="1"/>
          </p:nvPr>
        </p:nvSpPr>
        <p:spPr>
          <a:xfrm>
            <a:off x="3068984"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3" name="Text Placeholder 12">
            <a:extLst>
              <a:ext uri="{FF2B5EF4-FFF2-40B4-BE49-F238E27FC236}">
                <a16:creationId xmlns:a16="http://schemas.microsoft.com/office/drawing/2014/main" id="{8E580107-2025-4C04-9884-4A6DBB63DE03}"/>
              </a:ext>
            </a:extLst>
          </p:cNvPr>
          <p:cNvSpPr>
            <a:spLocks noGrp="1"/>
          </p:cNvSpPr>
          <p:nvPr>
            <p:ph type="body" sz="quarter" idx="16" hasCustomPrompt="1"/>
          </p:nvPr>
        </p:nvSpPr>
        <p:spPr>
          <a:xfrm>
            <a:off x="5134768"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4" name="Text Placeholder 12">
            <a:extLst>
              <a:ext uri="{FF2B5EF4-FFF2-40B4-BE49-F238E27FC236}">
                <a16:creationId xmlns:a16="http://schemas.microsoft.com/office/drawing/2014/main" id="{BC4D5128-392D-4FC9-A83F-FA43203A40D7}"/>
              </a:ext>
            </a:extLst>
          </p:cNvPr>
          <p:cNvSpPr>
            <a:spLocks noGrp="1"/>
          </p:cNvSpPr>
          <p:nvPr>
            <p:ph type="body" sz="quarter" idx="17" hasCustomPrompt="1"/>
          </p:nvPr>
        </p:nvSpPr>
        <p:spPr>
          <a:xfrm>
            <a:off x="7200552"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5" name="Text Placeholder 12">
            <a:extLst>
              <a:ext uri="{FF2B5EF4-FFF2-40B4-BE49-F238E27FC236}">
                <a16:creationId xmlns:a16="http://schemas.microsoft.com/office/drawing/2014/main" id="{A8EB5529-8601-4864-9983-FBB672B8B9FF}"/>
              </a:ext>
            </a:extLst>
          </p:cNvPr>
          <p:cNvSpPr>
            <a:spLocks noGrp="1"/>
          </p:cNvSpPr>
          <p:nvPr>
            <p:ph type="body" sz="quarter" idx="18" hasCustomPrompt="1"/>
          </p:nvPr>
        </p:nvSpPr>
        <p:spPr>
          <a:xfrm>
            <a:off x="9266337"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6" name="Text Placeholder 8">
            <a:extLst>
              <a:ext uri="{FF2B5EF4-FFF2-40B4-BE49-F238E27FC236}">
                <a16:creationId xmlns:a16="http://schemas.microsoft.com/office/drawing/2014/main" id="{4715BC67-F699-49E6-B5D7-22ED9DFA817E}"/>
              </a:ext>
            </a:extLst>
          </p:cNvPr>
          <p:cNvSpPr>
            <a:spLocks noGrp="1"/>
          </p:cNvSpPr>
          <p:nvPr>
            <p:ph type="body" sz="quarter" idx="19"/>
          </p:nvPr>
        </p:nvSpPr>
        <p:spPr>
          <a:xfrm>
            <a:off x="9266337"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101325847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rocess 6 Column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3580C36-1E70-46DD-9783-AFD66B7DEC90}"/>
              </a:ext>
            </a:extLst>
          </p:cNvPr>
          <p:cNvSpPr/>
          <p:nvPr userDrawn="1"/>
        </p:nvSpPr>
        <p:spPr>
          <a:xfrm>
            <a:off x="0" y="0"/>
            <a:ext cx="12192000" cy="268605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err="1">
              <a:solidFill>
                <a:schemeClr val="bg1"/>
              </a:solidFill>
            </a:endParaRPr>
          </a:p>
        </p:txBody>
      </p:sp>
      <p:sp>
        <p:nvSpPr>
          <p:cNvPr id="2" name="Title 1"/>
          <p:cNvSpPr>
            <a:spLocks noGrp="1"/>
          </p:cNvSpPr>
          <p:nvPr>
            <p:ph type="title"/>
          </p:nvPr>
        </p:nvSpPr>
        <p:spPr>
          <a:xfrm>
            <a:off x="1003200" y="432000"/>
            <a:ext cx="10185600" cy="518400"/>
          </a:xfrm>
        </p:spPr>
        <p:txBody>
          <a:bodyPr/>
          <a:lstStyle>
            <a:lvl1pPr>
              <a:defRPr>
                <a:solidFill>
                  <a:schemeClr val="bg1"/>
                </a:solidFill>
              </a:defRPr>
            </a:lvl1pPr>
          </a:lstStyle>
          <a:p>
            <a:r>
              <a:rPr lang="en-US"/>
              <a:t>Click to edit Master title style</a:t>
            </a:r>
            <a:endParaRPr lang="en-US" dirty="0"/>
          </a:p>
        </p:txBody>
      </p:sp>
      <p:sp>
        <p:nvSpPr>
          <p:cNvPr id="9" name="Text Placeholder 8"/>
          <p:cNvSpPr>
            <a:spLocks noGrp="1"/>
          </p:cNvSpPr>
          <p:nvPr>
            <p:ph type="body" sz="quarter" idx="10"/>
          </p:nvPr>
        </p:nvSpPr>
        <p:spPr>
          <a:xfrm>
            <a:off x="1003200"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2720597"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p:cNvSpPr>
            <a:spLocks noGrp="1"/>
          </p:cNvSpPr>
          <p:nvPr>
            <p:ph type="body" sz="quarter" idx="12"/>
          </p:nvPr>
        </p:nvSpPr>
        <p:spPr>
          <a:xfrm>
            <a:off x="4437994"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Text Placeholder 8"/>
          <p:cNvSpPr>
            <a:spLocks noGrp="1"/>
          </p:cNvSpPr>
          <p:nvPr>
            <p:ph type="body" sz="quarter" idx="13"/>
          </p:nvPr>
        </p:nvSpPr>
        <p:spPr>
          <a:xfrm>
            <a:off x="6155391"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2" name="Text Placeholder 8"/>
          <p:cNvSpPr>
            <a:spLocks noGrp="1"/>
          </p:cNvSpPr>
          <p:nvPr>
            <p:ph type="body" sz="quarter" idx="19"/>
          </p:nvPr>
        </p:nvSpPr>
        <p:spPr>
          <a:xfrm>
            <a:off x="9590187"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Text Placeholder 8">
            <a:extLst>
              <a:ext uri="{FF2B5EF4-FFF2-40B4-BE49-F238E27FC236}">
                <a16:creationId xmlns:a16="http://schemas.microsoft.com/office/drawing/2014/main" id="{E469478F-D315-4922-A7E4-E575455BF352}"/>
              </a:ext>
            </a:extLst>
          </p:cNvPr>
          <p:cNvSpPr>
            <a:spLocks noGrp="1"/>
          </p:cNvSpPr>
          <p:nvPr>
            <p:ph type="body" sz="quarter" idx="20"/>
          </p:nvPr>
        </p:nvSpPr>
        <p:spPr>
          <a:xfrm>
            <a:off x="7872788"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Text Placeholder 9">
            <a:extLst>
              <a:ext uri="{FF2B5EF4-FFF2-40B4-BE49-F238E27FC236}">
                <a16:creationId xmlns:a16="http://schemas.microsoft.com/office/drawing/2014/main" id="{38557E01-A30E-46EA-BAB3-4F33E0992F32}"/>
              </a:ext>
            </a:extLst>
          </p:cNvPr>
          <p:cNvSpPr>
            <a:spLocks noGrp="1"/>
          </p:cNvSpPr>
          <p:nvPr>
            <p:ph type="body" sz="quarter" idx="21"/>
          </p:nvPr>
        </p:nvSpPr>
        <p:spPr>
          <a:xfrm>
            <a:off x="995363" y="1330325"/>
            <a:ext cx="10185400" cy="538609"/>
          </a:xfrm>
        </p:spPr>
        <p:txBody>
          <a:bodyPr>
            <a:spAutoFit/>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94991264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rocess 4 Columns">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3593775"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p:cNvSpPr>
            <a:spLocks noGrp="1"/>
          </p:cNvSpPr>
          <p:nvPr>
            <p:ph type="body" sz="quarter" idx="12"/>
          </p:nvPr>
        </p:nvSpPr>
        <p:spPr>
          <a:xfrm>
            <a:off x="618435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Text Placeholder 8"/>
          <p:cNvSpPr>
            <a:spLocks noGrp="1"/>
          </p:cNvSpPr>
          <p:nvPr>
            <p:ph type="body" sz="quarter" idx="13"/>
          </p:nvPr>
        </p:nvSpPr>
        <p:spPr>
          <a:xfrm>
            <a:off x="8774926"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3" name="Text Placeholder 12"/>
          <p:cNvSpPr>
            <a:spLocks noGrp="1"/>
          </p:cNvSpPr>
          <p:nvPr>
            <p:ph type="body" sz="quarter" idx="14" hasCustomPrompt="1"/>
          </p:nvPr>
        </p:nvSpPr>
        <p:spPr>
          <a:xfrm>
            <a:off x="1003200"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5" name="Text Placeholder 12"/>
          <p:cNvSpPr>
            <a:spLocks noGrp="1"/>
          </p:cNvSpPr>
          <p:nvPr>
            <p:ph type="body" sz="quarter" idx="15" hasCustomPrompt="1"/>
          </p:nvPr>
        </p:nvSpPr>
        <p:spPr>
          <a:xfrm>
            <a:off x="3593775"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6" name="Text Placeholder 12"/>
          <p:cNvSpPr>
            <a:spLocks noGrp="1"/>
          </p:cNvSpPr>
          <p:nvPr>
            <p:ph type="body" sz="quarter" idx="16" hasCustomPrompt="1"/>
          </p:nvPr>
        </p:nvSpPr>
        <p:spPr>
          <a:xfrm>
            <a:off x="6184350"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7" name="Text Placeholder 12"/>
          <p:cNvSpPr>
            <a:spLocks noGrp="1"/>
          </p:cNvSpPr>
          <p:nvPr>
            <p:ph type="body" sz="quarter" idx="17" hasCustomPrompt="1"/>
          </p:nvPr>
        </p:nvSpPr>
        <p:spPr>
          <a:xfrm>
            <a:off x="8774926"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Tree>
    <p:extLst>
      <p:ext uri="{BB962C8B-B14F-4D97-AF65-F5344CB8AC3E}">
        <p14:creationId xmlns:p14="http://schemas.microsoft.com/office/powerpoint/2010/main" val="268386594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rocess 4 Columns_Cobalt Blue">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lvl1pPr>
              <a:defRPr>
                <a:solidFill>
                  <a:schemeClr val="accent1"/>
                </a:solidFill>
              </a:defRPr>
            </a:lvl1pPr>
          </a:lstStyle>
          <a:p>
            <a:r>
              <a:rPr lang="en-US"/>
              <a:t>Click to edit Master title style</a:t>
            </a:r>
            <a:endParaRPr lang="en-US" dirty="0"/>
          </a:p>
        </p:txBody>
      </p:sp>
      <p:sp>
        <p:nvSpPr>
          <p:cNvPr id="11" name="Text Placeholder 8">
            <a:extLst>
              <a:ext uri="{FF2B5EF4-FFF2-40B4-BE49-F238E27FC236}">
                <a16:creationId xmlns:a16="http://schemas.microsoft.com/office/drawing/2014/main" id="{ABA5FBEF-FE77-4CC8-B2D5-D94327DAF658}"/>
              </a:ext>
            </a:extLst>
          </p:cNvPr>
          <p:cNvSpPr>
            <a:spLocks noGrp="1"/>
          </p:cNvSpPr>
          <p:nvPr>
            <p:ph type="body" sz="quarter" idx="10"/>
          </p:nvPr>
        </p:nvSpPr>
        <p:spPr>
          <a:xfrm>
            <a:off x="100320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2" name="Text Placeholder 8">
            <a:extLst>
              <a:ext uri="{FF2B5EF4-FFF2-40B4-BE49-F238E27FC236}">
                <a16:creationId xmlns:a16="http://schemas.microsoft.com/office/drawing/2014/main" id="{659D9BAA-2BF4-4A94-BAA4-5D091A296246}"/>
              </a:ext>
            </a:extLst>
          </p:cNvPr>
          <p:cNvSpPr>
            <a:spLocks noGrp="1"/>
          </p:cNvSpPr>
          <p:nvPr>
            <p:ph type="body" sz="quarter" idx="11"/>
          </p:nvPr>
        </p:nvSpPr>
        <p:spPr>
          <a:xfrm>
            <a:off x="3593775"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Text Placeholder 8">
            <a:extLst>
              <a:ext uri="{FF2B5EF4-FFF2-40B4-BE49-F238E27FC236}">
                <a16:creationId xmlns:a16="http://schemas.microsoft.com/office/drawing/2014/main" id="{E3D170C1-7106-44D2-A62F-A804F244A090}"/>
              </a:ext>
            </a:extLst>
          </p:cNvPr>
          <p:cNvSpPr>
            <a:spLocks noGrp="1"/>
          </p:cNvSpPr>
          <p:nvPr>
            <p:ph type="body" sz="quarter" idx="12"/>
          </p:nvPr>
        </p:nvSpPr>
        <p:spPr>
          <a:xfrm>
            <a:off x="618435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Text Placeholder 8">
            <a:extLst>
              <a:ext uri="{FF2B5EF4-FFF2-40B4-BE49-F238E27FC236}">
                <a16:creationId xmlns:a16="http://schemas.microsoft.com/office/drawing/2014/main" id="{5DDAC4CF-AC2F-4D83-9FB0-DDFB71EE9A2C}"/>
              </a:ext>
            </a:extLst>
          </p:cNvPr>
          <p:cNvSpPr>
            <a:spLocks noGrp="1"/>
          </p:cNvSpPr>
          <p:nvPr>
            <p:ph type="body" sz="quarter" idx="13"/>
          </p:nvPr>
        </p:nvSpPr>
        <p:spPr>
          <a:xfrm>
            <a:off x="8774926"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9" name="Text Placeholder 12">
            <a:extLst>
              <a:ext uri="{FF2B5EF4-FFF2-40B4-BE49-F238E27FC236}">
                <a16:creationId xmlns:a16="http://schemas.microsoft.com/office/drawing/2014/main" id="{3C84B130-9B9F-460C-87A1-4E3012ECEA7A}"/>
              </a:ext>
            </a:extLst>
          </p:cNvPr>
          <p:cNvSpPr>
            <a:spLocks noGrp="1"/>
          </p:cNvSpPr>
          <p:nvPr>
            <p:ph type="body" sz="quarter" idx="14" hasCustomPrompt="1"/>
          </p:nvPr>
        </p:nvSpPr>
        <p:spPr>
          <a:xfrm>
            <a:off x="1003200"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20" name="Text Placeholder 12">
            <a:extLst>
              <a:ext uri="{FF2B5EF4-FFF2-40B4-BE49-F238E27FC236}">
                <a16:creationId xmlns:a16="http://schemas.microsoft.com/office/drawing/2014/main" id="{FC076374-F8FA-413A-9C7F-81C823512353}"/>
              </a:ext>
            </a:extLst>
          </p:cNvPr>
          <p:cNvSpPr>
            <a:spLocks noGrp="1"/>
          </p:cNvSpPr>
          <p:nvPr>
            <p:ph type="body" sz="quarter" idx="15" hasCustomPrompt="1"/>
          </p:nvPr>
        </p:nvSpPr>
        <p:spPr>
          <a:xfrm>
            <a:off x="3593775"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21" name="Text Placeholder 12">
            <a:extLst>
              <a:ext uri="{FF2B5EF4-FFF2-40B4-BE49-F238E27FC236}">
                <a16:creationId xmlns:a16="http://schemas.microsoft.com/office/drawing/2014/main" id="{92DC24D7-E120-435A-8A2A-98E939AC4C9C}"/>
              </a:ext>
            </a:extLst>
          </p:cNvPr>
          <p:cNvSpPr>
            <a:spLocks noGrp="1"/>
          </p:cNvSpPr>
          <p:nvPr>
            <p:ph type="body" sz="quarter" idx="16" hasCustomPrompt="1"/>
          </p:nvPr>
        </p:nvSpPr>
        <p:spPr>
          <a:xfrm>
            <a:off x="6184350"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22" name="Text Placeholder 12">
            <a:extLst>
              <a:ext uri="{FF2B5EF4-FFF2-40B4-BE49-F238E27FC236}">
                <a16:creationId xmlns:a16="http://schemas.microsoft.com/office/drawing/2014/main" id="{41F15369-328E-43E6-894F-1F86414EB3F0}"/>
              </a:ext>
            </a:extLst>
          </p:cNvPr>
          <p:cNvSpPr>
            <a:spLocks noGrp="1"/>
          </p:cNvSpPr>
          <p:nvPr>
            <p:ph type="body" sz="quarter" idx="17" hasCustomPrompt="1"/>
          </p:nvPr>
        </p:nvSpPr>
        <p:spPr>
          <a:xfrm>
            <a:off x="8774926"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Tree>
    <p:extLst>
      <p:ext uri="{BB962C8B-B14F-4D97-AF65-F5344CB8AC3E}">
        <p14:creationId xmlns:p14="http://schemas.microsoft.com/office/powerpoint/2010/main" val="227334159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Quad Box with Icon and Center Text Box">
    <p:spTree>
      <p:nvGrpSpPr>
        <p:cNvPr id="1" name=""/>
        <p:cNvGrpSpPr/>
        <p:nvPr/>
      </p:nvGrpSpPr>
      <p:grpSpPr>
        <a:xfrm>
          <a:off x="0" y="0"/>
          <a:ext cx="0" cy="0"/>
          <a:chOff x="0" y="0"/>
          <a:chExt cx="0" cy="0"/>
        </a:xfrm>
      </p:grpSpPr>
      <p:sp>
        <p:nvSpPr>
          <p:cNvPr id="17" name="Text Placeholder 16">
            <a:extLst>
              <a:ext uri="{FF2B5EF4-FFF2-40B4-BE49-F238E27FC236}">
                <a16:creationId xmlns:a16="http://schemas.microsoft.com/office/drawing/2014/main" id="{919862B5-E58D-4F98-8070-F04E6659AC38}"/>
              </a:ext>
            </a:extLst>
          </p:cNvPr>
          <p:cNvSpPr>
            <a:spLocks noGrp="1"/>
          </p:cNvSpPr>
          <p:nvPr>
            <p:ph type="body" sz="quarter" idx="53"/>
          </p:nvPr>
        </p:nvSpPr>
        <p:spPr>
          <a:xfrm>
            <a:off x="1003346" y="1330325"/>
            <a:ext cx="4967685" cy="2132614"/>
          </a:xfrm>
          <a:custGeom>
            <a:avLst/>
            <a:gdLst>
              <a:gd name="connsiteX0" fmla="*/ 0 w 4967685"/>
              <a:gd name="connsiteY0" fmla="*/ 0 h 2132614"/>
              <a:gd name="connsiteX1" fmla="*/ 4967685 w 4967685"/>
              <a:gd name="connsiteY1" fmla="*/ 0 h 2132614"/>
              <a:gd name="connsiteX2" fmla="*/ 4967685 w 4967685"/>
              <a:gd name="connsiteY2" fmla="*/ 1013538 h 2132614"/>
              <a:gd name="connsiteX3" fmla="*/ 3364916 w 4967685"/>
              <a:gd name="connsiteY3" fmla="*/ 1013538 h 2132614"/>
              <a:gd name="connsiteX4" fmla="*/ 3364916 w 4967685"/>
              <a:gd name="connsiteY4" fmla="*/ 2132614 h 2132614"/>
              <a:gd name="connsiteX5" fmla="*/ 0 w 4967685"/>
              <a:gd name="connsiteY5" fmla="*/ 2132614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7685" h="2132614">
                <a:moveTo>
                  <a:pt x="0" y="0"/>
                </a:moveTo>
                <a:lnTo>
                  <a:pt x="4967685" y="0"/>
                </a:lnTo>
                <a:lnTo>
                  <a:pt x="4967685" y="1013538"/>
                </a:lnTo>
                <a:lnTo>
                  <a:pt x="3364916" y="1013538"/>
                </a:lnTo>
                <a:lnTo>
                  <a:pt x="3364916" y="2132614"/>
                </a:lnTo>
                <a:lnTo>
                  <a:pt x="0" y="2132614"/>
                </a:lnTo>
                <a:close/>
              </a:path>
            </a:pathLst>
          </a:custGeom>
          <a:solidFill>
            <a:srgbClr val="DCE6EE"/>
          </a:solidFill>
          <a:ln w="12700">
            <a:noFill/>
          </a:ln>
        </p:spPr>
        <p:txBody>
          <a:bodyPr wrap="square" lIns="108000" tIns="108000" rIns="1872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Text Placeholder 17">
            <a:extLst>
              <a:ext uri="{FF2B5EF4-FFF2-40B4-BE49-F238E27FC236}">
                <a16:creationId xmlns:a16="http://schemas.microsoft.com/office/drawing/2014/main" id="{AEEBDCDC-F212-4ED4-8D32-7B1BC919EF2D}"/>
              </a:ext>
            </a:extLst>
          </p:cNvPr>
          <p:cNvSpPr>
            <a:spLocks noGrp="1"/>
          </p:cNvSpPr>
          <p:nvPr>
            <p:ph type="body" sz="quarter" idx="55"/>
          </p:nvPr>
        </p:nvSpPr>
        <p:spPr>
          <a:xfrm>
            <a:off x="6220971" y="1330325"/>
            <a:ext cx="4970724" cy="2132614"/>
          </a:xfrm>
          <a:custGeom>
            <a:avLst/>
            <a:gdLst>
              <a:gd name="connsiteX0" fmla="*/ 0 w 4970724"/>
              <a:gd name="connsiteY0" fmla="*/ 0 h 2132614"/>
              <a:gd name="connsiteX1" fmla="*/ 4970724 w 4970724"/>
              <a:gd name="connsiteY1" fmla="*/ 0 h 2132614"/>
              <a:gd name="connsiteX2" fmla="*/ 4970724 w 4970724"/>
              <a:gd name="connsiteY2" fmla="*/ 2132614 h 2132614"/>
              <a:gd name="connsiteX3" fmla="*/ 1602767 w 4970724"/>
              <a:gd name="connsiteY3" fmla="*/ 2132614 h 2132614"/>
              <a:gd name="connsiteX4" fmla="*/ 1602767 w 4970724"/>
              <a:gd name="connsiteY4" fmla="*/ 1013538 h 2132614"/>
              <a:gd name="connsiteX5" fmla="*/ 0 w 4970724"/>
              <a:gd name="connsiteY5" fmla="*/ 1013538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70724" h="2132614">
                <a:moveTo>
                  <a:pt x="0" y="0"/>
                </a:moveTo>
                <a:lnTo>
                  <a:pt x="4970724" y="0"/>
                </a:lnTo>
                <a:lnTo>
                  <a:pt x="4970724" y="2132614"/>
                </a:lnTo>
                <a:lnTo>
                  <a:pt x="1602767" y="2132614"/>
                </a:lnTo>
                <a:lnTo>
                  <a:pt x="1602767" y="1013538"/>
                </a:lnTo>
                <a:lnTo>
                  <a:pt x="0" y="1013538"/>
                </a:lnTo>
                <a:close/>
              </a:path>
            </a:pathLst>
          </a:custGeom>
          <a:solidFill>
            <a:srgbClr val="DCE6EE"/>
          </a:solidFill>
          <a:ln w="12700">
            <a:noFill/>
          </a:ln>
        </p:spPr>
        <p:txBody>
          <a:bodyPr wrap="square" lIns="1872000" tIns="108000" rIns="108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20" name="Text Placeholder 19">
            <a:extLst>
              <a:ext uri="{FF2B5EF4-FFF2-40B4-BE49-F238E27FC236}">
                <a16:creationId xmlns:a16="http://schemas.microsoft.com/office/drawing/2014/main" id="{BE0E984E-3A85-42BD-A2C6-26D3EB300D8B}"/>
              </a:ext>
            </a:extLst>
          </p:cNvPr>
          <p:cNvSpPr>
            <a:spLocks noGrp="1"/>
          </p:cNvSpPr>
          <p:nvPr>
            <p:ph type="body" sz="quarter" idx="54"/>
          </p:nvPr>
        </p:nvSpPr>
        <p:spPr>
          <a:xfrm>
            <a:off x="1003346" y="3747502"/>
            <a:ext cx="4967685" cy="2132614"/>
          </a:xfrm>
          <a:custGeom>
            <a:avLst/>
            <a:gdLst>
              <a:gd name="connsiteX0" fmla="*/ 0 w 4967685"/>
              <a:gd name="connsiteY0" fmla="*/ 0 h 2132614"/>
              <a:gd name="connsiteX1" fmla="*/ 3364916 w 4967685"/>
              <a:gd name="connsiteY1" fmla="*/ 0 h 2132614"/>
              <a:gd name="connsiteX2" fmla="*/ 3364916 w 4967685"/>
              <a:gd name="connsiteY2" fmla="*/ 1119077 h 2132614"/>
              <a:gd name="connsiteX3" fmla="*/ 4967685 w 4967685"/>
              <a:gd name="connsiteY3" fmla="*/ 1119077 h 2132614"/>
              <a:gd name="connsiteX4" fmla="*/ 4967685 w 4967685"/>
              <a:gd name="connsiteY4" fmla="*/ 2132614 h 2132614"/>
              <a:gd name="connsiteX5" fmla="*/ 0 w 4967685"/>
              <a:gd name="connsiteY5" fmla="*/ 2132614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7685" h="2132614">
                <a:moveTo>
                  <a:pt x="0" y="0"/>
                </a:moveTo>
                <a:lnTo>
                  <a:pt x="3364916" y="0"/>
                </a:lnTo>
                <a:lnTo>
                  <a:pt x="3364916" y="1119077"/>
                </a:lnTo>
                <a:lnTo>
                  <a:pt x="4967685" y="1119077"/>
                </a:lnTo>
                <a:lnTo>
                  <a:pt x="4967685" y="2132614"/>
                </a:lnTo>
                <a:lnTo>
                  <a:pt x="0" y="2132614"/>
                </a:lnTo>
                <a:close/>
              </a:path>
            </a:pathLst>
          </a:custGeom>
          <a:solidFill>
            <a:srgbClr val="DCE6EE"/>
          </a:solidFill>
          <a:ln w="12700">
            <a:noFill/>
          </a:ln>
        </p:spPr>
        <p:txBody>
          <a:bodyPr wrap="square" lIns="108000" tIns="108000" rIns="1872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9" name="Text Placeholder 18">
            <a:extLst>
              <a:ext uri="{FF2B5EF4-FFF2-40B4-BE49-F238E27FC236}">
                <a16:creationId xmlns:a16="http://schemas.microsoft.com/office/drawing/2014/main" id="{4DB6DB5B-6EBB-4E77-8ECE-2DE4424BD660}"/>
              </a:ext>
            </a:extLst>
          </p:cNvPr>
          <p:cNvSpPr>
            <a:spLocks noGrp="1"/>
          </p:cNvSpPr>
          <p:nvPr>
            <p:ph type="body" sz="quarter" idx="56"/>
          </p:nvPr>
        </p:nvSpPr>
        <p:spPr>
          <a:xfrm>
            <a:off x="6220971" y="3747502"/>
            <a:ext cx="4970724" cy="2132614"/>
          </a:xfrm>
          <a:custGeom>
            <a:avLst/>
            <a:gdLst>
              <a:gd name="connsiteX0" fmla="*/ 1602767 w 4970724"/>
              <a:gd name="connsiteY0" fmla="*/ 0 h 2132614"/>
              <a:gd name="connsiteX1" fmla="*/ 4970724 w 4970724"/>
              <a:gd name="connsiteY1" fmla="*/ 0 h 2132614"/>
              <a:gd name="connsiteX2" fmla="*/ 4970724 w 4970724"/>
              <a:gd name="connsiteY2" fmla="*/ 2132614 h 2132614"/>
              <a:gd name="connsiteX3" fmla="*/ 0 w 4970724"/>
              <a:gd name="connsiteY3" fmla="*/ 2132614 h 2132614"/>
              <a:gd name="connsiteX4" fmla="*/ 0 w 4970724"/>
              <a:gd name="connsiteY4" fmla="*/ 1119077 h 2132614"/>
              <a:gd name="connsiteX5" fmla="*/ 1602767 w 4970724"/>
              <a:gd name="connsiteY5" fmla="*/ 1119077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70724" h="2132614">
                <a:moveTo>
                  <a:pt x="1602767" y="0"/>
                </a:moveTo>
                <a:lnTo>
                  <a:pt x="4970724" y="0"/>
                </a:lnTo>
                <a:lnTo>
                  <a:pt x="4970724" y="2132614"/>
                </a:lnTo>
                <a:lnTo>
                  <a:pt x="0" y="2132614"/>
                </a:lnTo>
                <a:lnTo>
                  <a:pt x="0" y="1119077"/>
                </a:lnTo>
                <a:lnTo>
                  <a:pt x="1602767" y="1119077"/>
                </a:lnTo>
                <a:close/>
              </a:path>
            </a:pathLst>
          </a:custGeom>
          <a:solidFill>
            <a:srgbClr val="DCE6EE"/>
          </a:solidFill>
          <a:ln w="12700">
            <a:noFill/>
          </a:ln>
        </p:spPr>
        <p:txBody>
          <a:bodyPr wrap="square" lIns="1872000" tIns="108000" rIns="108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6" name="Text Placeholder 10"/>
          <p:cNvSpPr>
            <a:spLocks noGrp="1"/>
          </p:cNvSpPr>
          <p:nvPr>
            <p:ph type="body" sz="quarter" idx="21"/>
          </p:nvPr>
        </p:nvSpPr>
        <p:spPr bwMode="gray">
          <a:xfrm>
            <a:off x="4571176" y="2546022"/>
            <a:ext cx="3049649" cy="2118398"/>
          </a:xfrm>
          <a:prstGeom prst="rect">
            <a:avLst/>
          </a:prstGeom>
          <a:solidFill>
            <a:schemeClr val="accent2"/>
          </a:solidFill>
          <a:ln>
            <a:noFill/>
          </a:ln>
        </p:spPr>
        <p:txBody>
          <a:bodyPr lIns="108000" tIns="108000" rIns="108000" bIns="108000" anchor="ctr" anchorCtr="1">
            <a:noAutofit/>
          </a:bodyPr>
          <a:lstStyle>
            <a:lvl1pPr algn="ctr">
              <a:defRPr sz="1400">
                <a:solidFill>
                  <a:schemeClr val="bg1"/>
                </a:solidFill>
                <a:latin typeface="+mn-lt"/>
                <a:cs typeface="Arial" panose="020B0604020202020204" pitchFamily="34" charset="0"/>
              </a:defRPr>
            </a:lvl1pPr>
          </a:lstStyle>
          <a:p>
            <a:pPr lvl="0"/>
            <a:r>
              <a:rPr lang="en-US"/>
              <a:t>Click to edit Master text styles</a:t>
            </a:r>
          </a:p>
        </p:txBody>
      </p:sp>
    </p:spTree>
    <p:extLst>
      <p:ext uri="{BB962C8B-B14F-4D97-AF65-F5344CB8AC3E}">
        <p14:creationId xmlns:p14="http://schemas.microsoft.com/office/powerpoint/2010/main" val="369585813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 Column Blue Heading">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19" name="Text Placeholder 8"/>
          <p:cNvSpPr>
            <a:spLocks noGrp="1"/>
          </p:cNvSpPr>
          <p:nvPr>
            <p:ph type="body" sz="quarter" idx="19"/>
          </p:nvPr>
        </p:nvSpPr>
        <p:spPr>
          <a:xfrm>
            <a:off x="1003200" y="1720713"/>
            <a:ext cx="4968000" cy="4156211"/>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0" name="Text Placeholder 8"/>
          <p:cNvSpPr>
            <a:spLocks noGrp="1"/>
          </p:cNvSpPr>
          <p:nvPr>
            <p:ph type="body" sz="quarter" idx="20"/>
          </p:nvPr>
        </p:nvSpPr>
        <p:spPr>
          <a:xfrm>
            <a:off x="10032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16" name="Text Placeholder 8"/>
          <p:cNvSpPr>
            <a:spLocks noGrp="1"/>
          </p:cNvSpPr>
          <p:nvPr>
            <p:ph type="body" sz="quarter" idx="21"/>
          </p:nvPr>
        </p:nvSpPr>
        <p:spPr>
          <a:xfrm>
            <a:off x="6220800" y="1720713"/>
            <a:ext cx="4968000" cy="4156211"/>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7" name="Text Placeholder 8"/>
          <p:cNvSpPr>
            <a:spLocks noGrp="1"/>
          </p:cNvSpPr>
          <p:nvPr>
            <p:ph type="body" sz="quarter" idx="22"/>
          </p:nvPr>
        </p:nvSpPr>
        <p:spPr>
          <a:xfrm>
            <a:off x="62208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Tree>
    <p:extLst>
      <p:ext uri="{BB962C8B-B14F-4D97-AF65-F5344CB8AC3E}">
        <p14:creationId xmlns:p14="http://schemas.microsoft.com/office/powerpoint/2010/main" val="385535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Right Horizontal Window_Pacific Blue">
    <p:bg>
      <p:bgPr>
        <a:gradFill>
          <a:gsLst>
            <a:gs pos="100000">
              <a:srgbClr val="ACEAFF"/>
            </a:gs>
            <a:gs pos="0">
              <a:schemeClr val="accent4"/>
            </a:gs>
          </a:gsLst>
          <a:lin ang="0" scaled="0"/>
        </a:gra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FDEB4B6-682E-4009-89BC-CB154E8DC002}"/>
              </a:ext>
            </a:extLst>
          </p:cNvPr>
          <p:cNvSpPr>
            <a:spLocks noChangeAspect="1"/>
          </p:cNvSpPr>
          <p:nvPr userDrawn="1"/>
        </p:nvSpPr>
        <p:spPr>
          <a:xfrm>
            <a:off x="3405716" y="371311"/>
            <a:ext cx="7794097" cy="5414065"/>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2" name="Text Placeholder 3">
            <a:extLst>
              <a:ext uri="{FF2B5EF4-FFF2-40B4-BE49-F238E27FC236}">
                <a16:creationId xmlns:a16="http://schemas.microsoft.com/office/drawing/2014/main" id="{ABABE048-BB93-46AF-B21F-692455B275EB}"/>
              </a:ext>
            </a:extLst>
          </p:cNvPr>
          <p:cNvSpPr>
            <a:spLocks noGrp="1"/>
          </p:cNvSpPr>
          <p:nvPr>
            <p:ph type="body" sz="quarter" idx="11"/>
          </p:nvPr>
        </p:nvSpPr>
        <p:spPr>
          <a:xfrm>
            <a:off x="3672180" y="4710484"/>
            <a:ext cx="7260639"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13" name="Title 9">
            <a:extLst>
              <a:ext uri="{FF2B5EF4-FFF2-40B4-BE49-F238E27FC236}">
                <a16:creationId xmlns:a16="http://schemas.microsoft.com/office/drawing/2014/main" id="{9B4976CB-3107-403A-8E4C-49D73E5523E8}"/>
              </a:ext>
            </a:extLst>
          </p:cNvPr>
          <p:cNvSpPr>
            <a:spLocks noGrp="1"/>
          </p:cNvSpPr>
          <p:nvPr>
            <p:ph type="title" hasCustomPrompt="1"/>
          </p:nvPr>
        </p:nvSpPr>
        <p:spPr>
          <a:xfrm>
            <a:off x="3671123" y="636808"/>
            <a:ext cx="7260639" cy="3950972"/>
          </a:xfrm>
        </p:spPr>
        <p:txBody>
          <a:bodyPr/>
          <a:lstStyle>
            <a:lvl1pPr>
              <a:defRPr lang="en-GB" sz="6600" kern="1200" baseline="0" dirty="0">
                <a:solidFill>
                  <a:schemeClr val="bg1"/>
                </a:solidFill>
                <a:latin typeface="+mj-lt"/>
                <a:ea typeface="+mj-ea"/>
                <a:cs typeface="+mj-cs"/>
              </a:defRPr>
            </a:lvl1pPr>
          </a:lstStyle>
          <a:p>
            <a:r>
              <a:rPr lang="en-GB" dirty="0"/>
              <a:t>Title slide text only</a:t>
            </a:r>
          </a:p>
        </p:txBody>
      </p:sp>
    </p:spTree>
    <p:extLst>
      <p:ext uri="{BB962C8B-B14F-4D97-AF65-F5344CB8AC3E}">
        <p14:creationId xmlns:p14="http://schemas.microsoft.com/office/powerpoint/2010/main" val="469647590"/>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Four Quad Boxes">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13" name="Text Placeholder 8"/>
          <p:cNvSpPr>
            <a:spLocks noGrp="1"/>
          </p:cNvSpPr>
          <p:nvPr>
            <p:ph type="body" sz="quarter" idx="19"/>
          </p:nvPr>
        </p:nvSpPr>
        <p:spPr>
          <a:xfrm>
            <a:off x="10032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Text Placeholder 8"/>
          <p:cNvSpPr>
            <a:spLocks noGrp="1"/>
          </p:cNvSpPr>
          <p:nvPr>
            <p:ph type="body" sz="quarter" idx="20"/>
          </p:nvPr>
        </p:nvSpPr>
        <p:spPr>
          <a:xfrm>
            <a:off x="10032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15" name="Text Placeholder 8"/>
          <p:cNvSpPr>
            <a:spLocks noGrp="1"/>
          </p:cNvSpPr>
          <p:nvPr>
            <p:ph type="body" sz="quarter" idx="21"/>
          </p:nvPr>
        </p:nvSpPr>
        <p:spPr>
          <a:xfrm>
            <a:off x="62208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Text Placeholder 8"/>
          <p:cNvSpPr>
            <a:spLocks noGrp="1"/>
          </p:cNvSpPr>
          <p:nvPr>
            <p:ph type="body" sz="quarter" idx="22"/>
          </p:nvPr>
        </p:nvSpPr>
        <p:spPr>
          <a:xfrm>
            <a:off x="62208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21" name="Text Placeholder 8"/>
          <p:cNvSpPr>
            <a:spLocks noGrp="1"/>
          </p:cNvSpPr>
          <p:nvPr>
            <p:ph type="body" sz="quarter" idx="23"/>
          </p:nvPr>
        </p:nvSpPr>
        <p:spPr>
          <a:xfrm>
            <a:off x="10032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2" name="Text Placeholder 8"/>
          <p:cNvSpPr>
            <a:spLocks noGrp="1"/>
          </p:cNvSpPr>
          <p:nvPr>
            <p:ph type="body" sz="quarter" idx="24"/>
          </p:nvPr>
        </p:nvSpPr>
        <p:spPr>
          <a:xfrm>
            <a:off x="1003200" y="3741920"/>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23" name="Text Placeholder 8"/>
          <p:cNvSpPr>
            <a:spLocks noGrp="1"/>
          </p:cNvSpPr>
          <p:nvPr>
            <p:ph type="body" sz="quarter" idx="25"/>
          </p:nvPr>
        </p:nvSpPr>
        <p:spPr>
          <a:xfrm>
            <a:off x="62208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4" name="Text Placeholder 8"/>
          <p:cNvSpPr>
            <a:spLocks noGrp="1"/>
          </p:cNvSpPr>
          <p:nvPr>
            <p:ph type="body" sz="quarter" idx="26"/>
          </p:nvPr>
        </p:nvSpPr>
        <p:spPr>
          <a:xfrm>
            <a:off x="6220800" y="3741920"/>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Tree>
    <p:extLst>
      <p:ext uri="{BB962C8B-B14F-4D97-AF65-F5344CB8AC3E}">
        <p14:creationId xmlns:p14="http://schemas.microsoft.com/office/powerpoint/2010/main" val="95569569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Four Quad Boxes BG Dark Colour">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lvl1pPr>
              <a:defRPr>
                <a:solidFill>
                  <a:schemeClr val="bg1"/>
                </a:solidFill>
              </a:defRPr>
            </a:lvl1pPr>
          </a:lstStyle>
          <a:p>
            <a:r>
              <a:rPr lang="en-US"/>
              <a:t>Click to edit Master title style</a:t>
            </a:r>
            <a:endParaRPr lang="en-US" dirty="0"/>
          </a:p>
        </p:txBody>
      </p:sp>
      <p:sp>
        <p:nvSpPr>
          <p:cNvPr id="11" name="Shape 8">
            <a:extLst>
              <a:ext uri="{FF2B5EF4-FFF2-40B4-BE49-F238E27FC236}">
                <a16:creationId xmlns:a16="http://schemas.microsoft.com/office/drawing/2014/main" id="{1763B05F-830B-4267-AD78-15D92D15E48D}"/>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2" name="TextBox 11">
            <a:extLst>
              <a:ext uri="{FF2B5EF4-FFF2-40B4-BE49-F238E27FC236}">
                <a16:creationId xmlns:a16="http://schemas.microsoft.com/office/drawing/2014/main" id="{2F13A210-92DD-4299-9F1D-B2FE60EC3160}"/>
              </a:ext>
              <a:ext uri="{C183D7F6-B498-43B3-948B-1728B52AA6E4}">
                <adec:decorative xmlns:adec="http://schemas.microsoft.com/office/drawing/2017/decorative" val="1"/>
              </a:ext>
            </a:extLst>
          </p:cNvPr>
          <p:cNvSpPr txBox="1"/>
          <p:nvPr userDrawn="1">
            <p:custDataLst>
              <p:tags r:id="rId1"/>
            </p:custDataLst>
          </p:nvPr>
        </p:nvSpPr>
        <p:spPr>
          <a:xfrm>
            <a:off x="8902702" y="6295536"/>
            <a:ext cx="1931292"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7" name="TextBox 16">
            <a:extLst>
              <a:ext uri="{FF2B5EF4-FFF2-40B4-BE49-F238E27FC236}">
                <a16:creationId xmlns:a16="http://schemas.microsoft.com/office/drawing/2014/main" id="{94359EB3-99CA-467E-9F82-D5B531A28A37}"/>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9" name="Straight Connector 18">
            <a:extLst>
              <a:ext uri="{FF2B5EF4-FFF2-40B4-BE49-F238E27FC236}">
                <a16:creationId xmlns:a16="http://schemas.microsoft.com/office/drawing/2014/main" id="{E4C51904-D930-45AA-AF92-A006847C8BF5}"/>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69" name="Text Placeholder 8">
            <a:extLst>
              <a:ext uri="{FF2B5EF4-FFF2-40B4-BE49-F238E27FC236}">
                <a16:creationId xmlns:a16="http://schemas.microsoft.com/office/drawing/2014/main" id="{2086F202-0162-4310-A956-FCCC9474338A}"/>
              </a:ext>
            </a:extLst>
          </p:cNvPr>
          <p:cNvSpPr>
            <a:spLocks noGrp="1"/>
          </p:cNvSpPr>
          <p:nvPr>
            <p:ph type="body" sz="quarter" idx="19"/>
          </p:nvPr>
        </p:nvSpPr>
        <p:spPr>
          <a:xfrm>
            <a:off x="10032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0" name="Text Placeholder 8">
            <a:extLst>
              <a:ext uri="{FF2B5EF4-FFF2-40B4-BE49-F238E27FC236}">
                <a16:creationId xmlns:a16="http://schemas.microsoft.com/office/drawing/2014/main" id="{E8B6691E-17EA-480D-B598-F314E1A68EB3}"/>
              </a:ext>
            </a:extLst>
          </p:cNvPr>
          <p:cNvSpPr>
            <a:spLocks noGrp="1"/>
          </p:cNvSpPr>
          <p:nvPr>
            <p:ph type="body" sz="quarter" idx="20"/>
          </p:nvPr>
        </p:nvSpPr>
        <p:spPr>
          <a:xfrm>
            <a:off x="1003200" y="1331913"/>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71" name="Text Placeholder 8">
            <a:extLst>
              <a:ext uri="{FF2B5EF4-FFF2-40B4-BE49-F238E27FC236}">
                <a16:creationId xmlns:a16="http://schemas.microsoft.com/office/drawing/2014/main" id="{59F2358C-C167-462D-9F76-6D66B9B409BE}"/>
              </a:ext>
            </a:extLst>
          </p:cNvPr>
          <p:cNvSpPr>
            <a:spLocks noGrp="1"/>
          </p:cNvSpPr>
          <p:nvPr>
            <p:ph type="body" sz="quarter" idx="21"/>
          </p:nvPr>
        </p:nvSpPr>
        <p:spPr>
          <a:xfrm>
            <a:off x="62208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2" name="Text Placeholder 8">
            <a:extLst>
              <a:ext uri="{FF2B5EF4-FFF2-40B4-BE49-F238E27FC236}">
                <a16:creationId xmlns:a16="http://schemas.microsoft.com/office/drawing/2014/main" id="{B2FCC9C9-35DE-4F3C-A352-30EE65DD5B86}"/>
              </a:ext>
            </a:extLst>
          </p:cNvPr>
          <p:cNvSpPr>
            <a:spLocks noGrp="1"/>
          </p:cNvSpPr>
          <p:nvPr>
            <p:ph type="body" sz="quarter" idx="22"/>
          </p:nvPr>
        </p:nvSpPr>
        <p:spPr>
          <a:xfrm>
            <a:off x="6220800" y="1331913"/>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73" name="Text Placeholder 8">
            <a:extLst>
              <a:ext uri="{FF2B5EF4-FFF2-40B4-BE49-F238E27FC236}">
                <a16:creationId xmlns:a16="http://schemas.microsoft.com/office/drawing/2014/main" id="{EA017BC0-9170-4186-94F7-40E80F981A05}"/>
              </a:ext>
            </a:extLst>
          </p:cNvPr>
          <p:cNvSpPr>
            <a:spLocks noGrp="1"/>
          </p:cNvSpPr>
          <p:nvPr>
            <p:ph type="body" sz="quarter" idx="23"/>
          </p:nvPr>
        </p:nvSpPr>
        <p:spPr>
          <a:xfrm>
            <a:off x="10032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4" name="Text Placeholder 8">
            <a:extLst>
              <a:ext uri="{FF2B5EF4-FFF2-40B4-BE49-F238E27FC236}">
                <a16:creationId xmlns:a16="http://schemas.microsoft.com/office/drawing/2014/main" id="{0383342E-84C2-404C-8D37-45747A191605}"/>
              </a:ext>
            </a:extLst>
          </p:cNvPr>
          <p:cNvSpPr>
            <a:spLocks noGrp="1"/>
          </p:cNvSpPr>
          <p:nvPr>
            <p:ph type="body" sz="quarter" idx="24"/>
          </p:nvPr>
        </p:nvSpPr>
        <p:spPr>
          <a:xfrm>
            <a:off x="1003200" y="3741920"/>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75" name="Text Placeholder 8">
            <a:extLst>
              <a:ext uri="{FF2B5EF4-FFF2-40B4-BE49-F238E27FC236}">
                <a16:creationId xmlns:a16="http://schemas.microsoft.com/office/drawing/2014/main" id="{BE27B3E2-E887-473C-8464-38B061F67EA7}"/>
              </a:ext>
            </a:extLst>
          </p:cNvPr>
          <p:cNvSpPr>
            <a:spLocks noGrp="1"/>
          </p:cNvSpPr>
          <p:nvPr>
            <p:ph type="body" sz="quarter" idx="25"/>
          </p:nvPr>
        </p:nvSpPr>
        <p:spPr>
          <a:xfrm>
            <a:off x="62208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6" name="Text Placeholder 8">
            <a:extLst>
              <a:ext uri="{FF2B5EF4-FFF2-40B4-BE49-F238E27FC236}">
                <a16:creationId xmlns:a16="http://schemas.microsoft.com/office/drawing/2014/main" id="{4C0C9B8C-19B0-44D7-9F0F-975D45D4007F}"/>
              </a:ext>
            </a:extLst>
          </p:cNvPr>
          <p:cNvSpPr>
            <a:spLocks noGrp="1"/>
          </p:cNvSpPr>
          <p:nvPr>
            <p:ph type="body" sz="quarter" idx="26"/>
          </p:nvPr>
        </p:nvSpPr>
        <p:spPr>
          <a:xfrm>
            <a:off x="6220800" y="3741920"/>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18" name="Graphic 8">
            <a:extLst>
              <a:ext uri="{FF2B5EF4-FFF2-40B4-BE49-F238E27FC236}">
                <a16:creationId xmlns:a16="http://schemas.microsoft.com/office/drawing/2014/main" id="{A75E6CC5-8B44-4F43-ACAA-428A4ADCE45D}"/>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20836405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2"/>
        </a:solidFill>
        <a:effectLst/>
      </p:bgPr>
    </p:bg>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79D65585-570B-4F7D-B4BC-0F7CFAF52BAF}"/>
              </a:ext>
            </a:extLst>
          </p:cNvPr>
          <p:cNvSpPr>
            <a:spLocks noChangeAspect="1"/>
          </p:cNvSpPr>
          <p:nvPr userDrawn="1"/>
        </p:nvSpPr>
        <p:spPr>
          <a:xfrm>
            <a:off x="998476" y="971550"/>
            <a:ext cx="7061787" cy="4905375"/>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bg1"/>
                </a:solidFill>
              </a:defRPr>
            </a:lvl1pPr>
          </a:lstStyle>
          <a:p>
            <a:r>
              <a:rPr lang="en-GB" dirty="0"/>
              <a:t>Title slide text only</a:t>
            </a:r>
            <a:endParaRPr lang="en-US" dirty="0"/>
          </a:p>
        </p:txBody>
      </p:sp>
      <p:sp>
        <p:nvSpPr>
          <p:cNvPr id="12" name="Text Placeholder 3">
            <a:extLst>
              <a:ext uri="{FF2B5EF4-FFF2-40B4-BE49-F238E27FC236}">
                <a16:creationId xmlns:a16="http://schemas.microsoft.com/office/drawing/2014/main" id="{9BE67C5C-769B-4AEA-A1B7-EFD4A3AA2397}"/>
              </a:ext>
            </a:extLst>
          </p:cNvPr>
          <p:cNvSpPr>
            <a:spLocks noGrp="1"/>
          </p:cNvSpPr>
          <p:nvPr>
            <p:ph type="body" sz="quarter" idx="11"/>
          </p:nvPr>
        </p:nvSpPr>
        <p:spPr>
          <a:xfrm>
            <a:off x="1289860" y="5046651"/>
            <a:ext cx="5252400" cy="507831"/>
          </a:xfrm>
        </p:spPr>
        <p:txBody>
          <a:bodyPr wrap="square" anchor="b">
            <a:sp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4" name="Text Placeholder 3">
            <a:extLst>
              <a:ext uri="{FF2B5EF4-FFF2-40B4-BE49-F238E27FC236}">
                <a16:creationId xmlns:a16="http://schemas.microsoft.com/office/drawing/2014/main" id="{B5E8B0BD-68A6-4AD8-A640-99B893F06320}"/>
              </a:ext>
            </a:extLst>
          </p:cNvPr>
          <p:cNvSpPr>
            <a:spLocks noGrp="1"/>
          </p:cNvSpPr>
          <p:nvPr>
            <p:ph type="body" sz="quarter" idx="12" hasCustomPrompt="1"/>
          </p:nvPr>
        </p:nvSpPr>
        <p:spPr>
          <a:xfrm>
            <a:off x="1289860" y="1140069"/>
            <a:ext cx="1082675" cy="812530"/>
          </a:xfrm>
        </p:spPr>
        <p:txBody>
          <a:bodyPr>
            <a:spAutoFit/>
          </a:bodyPr>
          <a:lstStyle>
            <a:lvl1pPr>
              <a:lnSpc>
                <a:spcPct val="80000"/>
              </a:lnSpc>
              <a:defRPr lang="en-US" sz="6600" kern="1200" baseline="0" dirty="0" smtClean="0">
                <a:solidFill>
                  <a:schemeClr val="bg1"/>
                </a:solidFill>
                <a:latin typeface="+mj-lt"/>
                <a:ea typeface="+mj-ea"/>
                <a:cs typeface="+mj-cs"/>
              </a:defRPr>
            </a:lvl1pPr>
          </a:lstStyle>
          <a:p>
            <a:pPr lvl="0"/>
            <a:r>
              <a:rPr lang="en-US" dirty="0"/>
              <a:t>00</a:t>
            </a:r>
          </a:p>
        </p:txBody>
      </p:sp>
    </p:spTree>
    <p:extLst>
      <p:ext uri="{BB962C8B-B14F-4D97-AF65-F5344CB8AC3E}">
        <p14:creationId xmlns:p14="http://schemas.microsoft.com/office/powerpoint/2010/main" val="238696112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gradFill flip="none" rotWithShape="1">
          <a:gsLst>
            <a:gs pos="0">
              <a:schemeClr val="accent5"/>
            </a:gs>
            <a:gs pos="100000">
              <a:schemeClr val="accent1"/>
            </a:gs>
          </a:gsLst>
          <a:lin ang="0" scaled="0"/>
          <a:tileRect/>
        </a:gra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BAF31653-DA95-4567-9106-71E1E49BA627}"/>
              </a:ext>
            </a:extLst>
          </p:cNvPr>
          <p:cNvSpPr>
            <a:spLocks noChangeAspect="1"/>
          </p:cNvSpPr>
          <p:nvPr userDrawn="1"/>
        </p:nvSpPr>
        <p:spPr>
          <a:xfrm>
            <a:off x="998476" y="971550"/>
            <a:ext cx="7061787" cy="4905375"/>
          </a:xfrm>
          <a:prstGeom prst="rect">
            <a:avLst/>
          </a:prstGeom>
          <a:gradFill>
            <a:gsLst>
              <a:gs pos="100000">
                <a:srgbClr val="ACEAFF"/>
              </a:gs>
              <a:gs pos="0">
                <a:schemeClr val="accent4"/>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60" name="Text Placeholder 3">
            <a:extLst>
              <a:ext uri="{FF2B5EF4-FFF2-40B4-BE49-F238E27FC236}">
                <a16:creationId xmlns:a16="http://schemas.microsoft.com/office/drawing/2014/main" id="{2925CE2F-8945-49DE-BCC2-8BCACF480E4F}"/>
              </a:ext>
            </a:extLst>
          </p:cNvPr>
          <p:cNvSpPr>
            <a:spLocks noGrp="1"/>
          </p:cNvSpPr>
          <p:nvPr>
            <p:ph type="body" sz="quarter" idx="13"/>
          </p:nvPr>
        </p:nvSpPr>
        <p:spPr>
          <a:xfrm>
            <a:off x="1289860" y="5046651"/>
            <a:ext cx="5252400" cy="507831"/>
          </a:xfrm>
        </p:spPr>
        <p:txBody>
          <a:bodyPr wrap="square" anchor="b">
            <a:spAutoFit/>
          </a:bodyPr>
          <a:lstStyle>
            <a:lvl1pPr>
              <a:defRPr sz="1400">
                <a:solidFill>
                  <a:schemeClr val="accent2"/>
                </a:solidFill>
              </a:defRPr>
            </a:lvl1pPr>
            <a:lvl2pPr>
              <a:defRPr sz="1400">
                <a:solidFill>
                  <a:schemeClr val="accent2"/>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61" name="Text Placeholder 3">
            <a:extLst>
              <a:ext uri="{FF2B5EF4-FFF2-40B4-BE49-F238E27FC236}">
                <a16:creationId xmlns:a16="http://schemas.microsoft.com/office/drawing/2014/main" id="{C346F2F1-AF73-4284-8702-745152AF5399}"/>
              </a:ext>
            </a:extLst>
          </p:cNvPr>
          <p:cNvSpPr>
            <a:spLocks noGrp="1"/>
          </p:cNvSpPr>
          <p:nvPr>
            <p:ph type="body" sz="quarter" idx="14" hasCustomPrompt="1"/>
          </p:nvPr>
        </p:nvSpPr>
        <p:spPr>
          <a:xfrm>
            <a:off x="1289860" y="1140069"/>
            <a:ext cx="1082675" cy="812530"/>
          </a:xfrm>
        </p:spPr>
        <p:txBody>
          <a:bodyPr>
            <a:spAutoFit/>
          </a:bodyPr>
          <a:lstStyle>
            <a:lvl1pPr>
              <a:lnSpc>
                <a:spcPct val="80000"/>
              </a:lnSpc>
              <a:defRPr lang="en-US" sz="6600" kern="1200" baseline="0" dirty="0" smtClean="0">
                <a:solidFill>
                  <a:schemeClr val="accent2"/>
                </a:solidFill>
                <a:latin typeface="+mj-lt"/>
                <a:ea typeface="+mj-ea"/>
                <a:cs typeface="+mj-cs"/>
              </a:defRPr>
            </a:lvl1pPr>
          </a:lstStyle>
          <a:p>
            <a:pPr lvl="0"/>
            <a:r>
              <a:rPr lang="en-US" dirty="0"/>
              <a:t>00</a:t>
            </a: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accent2"/>
                </a:solidFill>
              </a:defRPr>
            </a:lvl1pPr>
          </a:lstStyle>
          <a:p>
            <a:r>
              <a:rPr lang="en-GB" dirty="0"/>
              <a:t>Title slide text only</a:t>
            </a:r>
            <a:endParaRPr lang="en-US" dirty="0"/>
          </a:p>
        </p:txBody>
      </p:sp>
    </p:spTree>
    <p:extLst>
      <p:ext uri="{BB962C8B-B14F-4D97-AF65-F5344CB8AC3E}">
        <p14:creationId xmlns:p14="http://schemas.microsoft.com/office/powerpoint/2010/main" val="142566398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accent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EA87A788-0BF5-4419-BCFC-809F6D2E93AA}"/>
              </a:ext>
            </a:extLst>
          </p:cNvPr>
          <p:cNvSpPr>
            <a:spLocks noChangeAspect="1"/>
          </p:cNvSpPr>
          <p:nvPr userDrawn="1"/>
        </p:nvSpPr>
        <p:spPr>
          <a:xfrm>
            <a:off x="998476" y="971550"/>
            <a:ext cx="7061787" cy="4905375"/>
          </a:xfrm>
          <a:prstGeom prst="rect">
            <a:avLst/>
          </a:prstGeom>
          <a:gradFill>
            <a:gsLst>
              <a:gs pos="0">
                <a:schemeClr val="accent4"/>
              </a:gs>
              <a:gs pos="100000">
                <a:srgbClr val="ACEAFF"/>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accent2"/>
                </a:solidFill>
              </a:defRPr>
            </a:lvl1pPr>
          </a:lstStyle>
          <a:p>
            <a:r>
              <a:rPr lang="en-GB" dirty="0"/>
              <a:t>Title slide text only</a:t>
            </a:r>
            <a:endParaRPr lang="en-US" dirty="0"/>
          </a:p>
        </p:txBody>
      </p:sp>
      <p:sp>
        <p:nvSpPr>
          <p:cNvPr id="60" name="Text Placeholder 3">
            <a:extLst>
              <a:ext uri="{FF2B5EF4-FFF2-40B4-BE49-F238E27FC236}">
                <a16:creationId xmlns:a16="http://schemas.microsoft.com/office/drawing/2014/main" id="{5F7723F4-8321-43A3-962F-3DEEE5C6DEAE}"/>
              </a:ext>
            </a:extLst>
          </p:cNvPr>
          <p:cNvSpPr>
            <a:spLocks noGrp="1"/>
          </p:cNvSpPr>
          <p:nvPr>
            <p:ph type="body" sz="quarter" idx="13"/>
          </p:nvPr>
        </p:nvSpPr>
        <p:spPr>
          <a:xfrm>
            <a:off x="1289860" y="5046651"/>
            <a:ext cx="5252400" cy="507831"/>
          </a:xfrm>
        </p:spPr>
        <p:txBody>
          <a:bodyPr wrap="square" anchor="b">
            <a:spAutoFit/>
          </a:bodyPr>
          <a:lstStyle>
            <a:lvl1pPr>
              <a:defRPr sz="1400">
                <a:solidFill>
                  <a:schemeClr val="accent2"/>
                </a:solidFill>
              </a:defRPr>
            </a:lvl1pPr>
            <a:lvl2pPr>
              <a:defRPr sz="1400">
                <a:solidFill>
                  <a:schemeClr val="accent2"/>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61" name="Text Placeholder 3">
            <a:extLst>
              <a:ext uri="{FF2B5EF4-FFF2-40B4-BE49-F238E27FC236}">
                <a16:creationId xmlns:a16="http://schemas.microsoft.com/office/drawing/2014/main" id="{17B18B8B-EB09-48D8-AC31-3A9DFAC0B74C}"/>
              </a:ext>
            </a:extLst>
          </p:cNvPr>
          <p:cNvSpPr>
            <a:spLocks noGrp="1"/>
          </p:cNvSpPr>
          <p:nvPr>
            <p:ph type="body" sz="quarter" idx="14" hasCustomPrompt="1"/>
          </p:nvPr>
        </p:nvSpPr>
        <p:spPr>
          <a:xfrm>
            <a:off x="1289860" y="1140069"/>
            <a:ext cx="1082675" cy="812530"/>
          </a:xfrm>
        </p:spPr>
        <p:txBody>
          <a:bodyPr>
            <a:spAutoFit/>
          </a:bodyPr>
          <a:lstStyle>
            <a:lvl1pPr>
              <a:lnSpc>
                <a:spcPct val="80000"/>
              </a:lnSpc>
              <a:defRPr lang="en-US" sz="6600" kern="1200" baseline="0" dirty="0" smtClean="0">
                <a:solidFill>
                  <a:schemeClr val="accent2"/>
                </a:solidFill>
                <a:latin typeface="+mj-lt"/>
                <a:ea typeface="+mj-ea"/>
                <a:cs typeface="+mj-cs"/>
              </a:defRPr>
            </a:lvl1pPr>
          </a:lstStyle>
          <a:p>
            <a:pPr lvl="0"/>
            <a:r>
              <a:rPr lang="en-US" dirty="0"/>
              <a:t>00</a:t>
            </a:r>
          </a:p>
        </p:txBody>
      </p:sp>
    </p:spTree>
    <p:extLst>
      <p:ext uri="{BB962C8B-B14F-4D97-AF65-F5344CB8AC3E}">
        <p14:creationId xmlns:p14="http://schemas.microsoft.com/office/powerpoint/2010/main" val="697609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Back Cover dark Gradient">
    <p:bg>
      <p:bgPr>
        <a:gradFill>
          <a:gsLst>
            <a:gs pos="100000">
              <a:schemeClr val="accent1"/>
            </a:gs>
            <a:gs pos="0">
              <a:schemeClr val="accent5"/>
            </a:gs>
          </a:gsLst>
          <a:lin ang="0" scaled="0"/>
        </a:gradFill>
        <a:effectLst/>
      </p:bgPr>
    </p:bg>
    <p:spTree>
      <p:nvGrpSpPr>
        <p:cNvPr id="1" name=""/>
        <p:cNvGrpSpPr/>
        <p:nvPr/>
      </p:nvGrpSpPr>
      <p:grpSpPr>
        <a:xfrm>
          <a:off x="0" y="0"/>
          <a:ext cx="0" cy="0"/>
          <a:chOff x="0" y="0"/>
          <a:chExt cx="0" cy="0"/>
        </a:xfrm>
      </p:grpSpPr>
      <p:sp>
        <p:nvSpPr>
          <p:cNvPr id="11" name="TextBox 10"/>
          <p:cNvSpPr txBox="1"/>
          <p:nvPr userDrawn="1">
            <p:custDataLst>
              <p:tags r:id="rId1"/>
            </p:custDataLst>
          </p:nvPr>
        </p:nvSpPr>
        <p:spPr>
          <a:xfrm>
            <a:off x="989263" y="5750095"/>
            <a:ext cx="2141612" cy="1384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900" b="1" kern="1200" noProof="0">
                <a:solidFill>
                  <a:schemeClr val="bg1"/>
                </a:solidFill>
                <a:latin typeface="+mn-lt"/>
                <a:ea typeface="+mn-ea"/>
                <a:cs typeface="+mn-cs"/>
              </a:rPr>
              <a:t>Document Classification: KPMG Public</a:t>
            </a:r>
            <a:endParaRPr lang="en-GB" sz="900" b="1" kern="1200" noProof="0" dirty="0">
              <a:solidFill>
                <a:schemeClr val="bg1"/>
              </a:solidFill>
              <a:latin typeface="+mn-lt"/>
              <a:ea typeface="+mn-ea"/>
              <a:cs typeface="+mn-cs"/>
            </a:endParaRPr>
          </a:p>
        </p:txBody>
      </p:sp>
      <p:sp>
        <p:nvSpPr>
          <p:cNvPr id="3" name="Text Placeholder 2">
            <a:extLst>
              <a:ext uri="{FF2B5EF4-FFF2-40B4-BE49-F238E27FC236}">
                <a16:creationId xmlns:a16="http://schemas.microsoft.com/office/drawing/2014/main" id="{9771E9CC-2A2B-4C75-8522-60824F3AC7F8}"/>
              </a:ext>
            </a:extLst>
          </p:cNvPr>
          <p:cNvSpPr>
            <a:spLocks noGrp="1"/>
          </p:cNvSpPr>
          <p:nvPr>
            <p:ph type="body" sz="quarter" idx="10"/>
          </p:nvPr>
        </p:nvSpPr>
        <p:spPr>
          <a:xfrm>
            <a:off x="989012" y="3702050"/>
            <a:ext cx="6660000" cy="1843088"/>
          </a:xfrm>
        </p:spPr>
        <p:txBody>
          <a:bodyPr anchor="b"/>
          <a:lstStyle>
            <a:lvl1pPr>
              <a:spcAft>
                <a:spcPts val="1000"/>
              </a:spcAft>
              <a:defRPr sz="900" b="0">
                <a:solidFill>
                  <a:schemeClr val="bg1"/>
                </a:solidFill>
              </a:defRPr>
            </a:lvl1pPr>
            <a:lvl2pPr>
              <a:spcAft>
                <a:spcPts val="1000"/>
              </a:spcAft>
              <a:defRPr sz="900" b="0">
                <a:solidFill>
                  <a:schemeClr val="bg1"/>
                </a:solidFill>
              </a:defRPr>
            </a:lvl2pPr>
          </a:lstStyle>
          <a:p>
            <a:pPr lvl="0"/>
            <a:r>
              <a:rPr lang="en-US"/>
              <a:t>Click to edit Master text styles</a:t>
            </a:r>
          </a:p>
          <a:p>
            <a:pPr lvl="1"/>
            <a:r>
              <a:rPr lang="en-US"/>
              <a:t>Second level</a:t>
            </a:r>
          </a:p>
        </p:txBody>
      </p:sp>
      <p:sp>
        <p:nvSpPr>
          <p:cNvPr id="43" name="Text Placeholder 2">
            <a:extLst>
              <a:ext uri="{FF2B5EF4-FFF2-40B4-BE49-F238E27FC236}">
                <a16:creationId xmlns:a16="http://schemas.microsoft.com/office/drawing/2014/main" id="{8E01CBC1-FC71-43BD-845D-21EEEFA25661}"/>
              </a:ext>
            </a:extLst>
          </p:cNvPr>
          <p:cNvSpPr>
            <a:spLocks noGrp="1"/>
          </p:cNvSpPr>
          <p:nvPr>
            <p:ph type="body" sz="quarter" idx="14"/>
          </p:nvPr>
        </p:nvSpPr>
        <p:spPr>
          <a:xfrm>
            <a:off x="989012" y="3351965"/>
            <a:ext cx="2411738" cy="119064"/>
          </a:xfrm>
        </p:spPr>
        <p:txBody>
          <a:bodyPr/>
          <a:lstStyle>
            <a:lvl1pPr>
              <a:buFontTx/>
              <a:buNone/>
              <a:defRPr sz="1200" b="1">
                <a:solidFill>
                  <a:schemeClr val="bg1"/>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a:t>Click to edit Master text styles</a:t>
            </a:r>
          </a:p>
        </p:txBody>
      </p:sp>
      <p:grpSp>
        <p:nvGrpSpPr>
          <p:cNvPr id="4" name="Group 3">
            <a:extLst>
              <a:ext uri="{FF2B5EF4-FFF2-40B4-BE49-F238E27FC236}">
                <a16:creationId xmlns:a16="http://schemas.microsoft.com/office/drawing/2014/main" id="{1C4D5492-D401-42A2-B377-EA27220983D3}"/>
              </a:ext>
            </a:extLst>
          </p:cNvPr>
          <p:cNvGrpSpPr/>
          <p:nvPr userDrawn="1"/>
        </p:nvGrpSpPr>
        <p:grpSpPr>
          <a:xfrm>
            <a:off x="998476" y="2881529"/>
            <a:ext cx="2023200" cy="367957"/>
            <a:chOff x="998476" y="2881529"/>
            <a:chExt cx="2023200" cy="367957"/>
          </a:xfrm>
        </p:grpSpPr>
        <p:sp>
          <p:nvSpPr>
            <p:cNvPr id="15" name="Rectangle 14">
              <a:extLst>
                <a:ext uri="{FF2B5EF4-FFF2-40B4-BE49-F238E27FC236}">
                  <a16:creationId xmlns:a16="http://schemas.microsoft.com/office/drawing/2014/main" id="{CF196AFE-0767-4ACF-9869-412F4845EABF}"/>
                </a:ext>
              </a:extLst>
            </p:cNvPr>
            <p:cNvSpPr/>
            <p:nvPr userDrawn="1"/>
          </p:nvSpPr>
          <p:spPr>
            <a:xfrm>
              <a:off x="1441950" y="2918577"/>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16" name="Rectangle 15">
              <a:extLst>
                <a:ext uri="{FF2B5EF4-FFF2-40B4-BE49-F238E27FC236}">
                  <a16:creationId xmlns:a16="http://schemas.microsoft.com/office/drawing/2014/main" id="{1E42C7C2-E55C-467A-A194-4BA78575F316}"/>
                </a:ext>
              </a:extLst>
            </p:cNvPr>
            <p:cNvSpPr/>
            <p:nvPr userDrawn="1"/>
          </p:nvSpPr>
          <p:spPr>
            <a:xfrm>
              <a:off x="1877844" y="2918577"/>
              <a:ext cx="281156" cy="322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17" name="Rectangle 16">
              <a:extLst>
                <a:ext uri="{FF2B5EF4-FFF2-40B4-BE49-F238E27FC236}">
                  <a16:creationId xmlns:a16="http://schemas.microsoft.com/office/drawing/2014/main" id="{C45E1FE7-629E-4892-B2EB-2FDAB3326BE5}"/>
                </a:ext>
              </a:extLst>
            </p:cNvPr>
            <p:cNvSpPr/>
            <p:nvPr userDrawn="1"/>
          </p:nvSpPr>
          <p:spPr>
            <a:xfrm>
              <a:off x="2689276" y="2924173"/>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 name="Rectangle 1">
              <a:extLst>
                <a:ext uri="{FF2B5EF4-FFF2-40B4-BE49-F238E27FC236}">
                  <a16:creationId xmlns:a16="http://schemas.microsoft.com/office/drawing/2014/main" id="{07E3B322-EB53-4C7E-8968-4B7B3CE2432E}"/>
                </a:ext>
              </a:extLst>
            </p:cNvPr>
            <p:cNvSpPr/>
            <p:nvPr userDrawn="1"/>
          </p:nvSpPr>
          <p:spPr>
            <a:xfrm>
              <a:off x="1025526" y="2924174"/>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pic>
          <p:nvPicPr>
            <p:cNvPr id="9" name="Picture 8">
              <a:extLst>
                <a:ext uri="{FF2B5EF4-FFF2-40B4-BE49-F238E27FC236}">
                  <a16:creationId xmlns:a16="http://schemas.microsoft.com/office/drawing/2014/main" id="{3F3E6F56-5300-4CC2-8B6F-98341C903AA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822950" y="2881529"/>
              <a:ext cx="360000" cy="360000"/>
            </a:xfrm>
            <a:prstGeom prst="rect">
              <a:avLst/>
            </a:prstGeom>
          </p:spPr>
        </p:pic>
        <p:pic>
          <p:nvPicPr>
            <p:cNvPr id="10" name="Picture 9" descr="Icon&#10;&#10;Description automatically generated">
              <a:extLst>
                <a:ext uri="{FF2B5EF4-FFF2-40B4-BE49-F238E27FC236}">
                  <a16:creationId xmlns:a16="http://schemas.microsoft.com/office/drawing/2014/main" id="{5688464F-C48A-4F62-97E1-E717A76F030E}"/>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242336" y="2881529"/>
              <a:ext cx="359648" cy="360000"/>
            </a:xfrm>
            <a:prstGeom prst="rect">
              <a:avLst/>
            </a:prstGeom>
          </p:spPr>
        </p:pic>
        <p:pic>
          <p:nvPicPr>
            <p:cNvPr id="12" name="Picture 11" descr="Logo&#10;&#10;Description automatically generated">
              <a:extLst>
                <a:ext uri="{FF2B5EF4-FFF2-40B4-BE49-F238E27FC236}">
                  <a16:creationId xmlns:a16="http://schemas.microsoft.com/office/drawing/2014/main" id="{3DBC0AA5-6153-434E-A0C9-A5D940745C9A}"/>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414350" y="2889486"/>
              <a:ext cx="360000" cy="360000"/>
            </a:xfrm>
            <a:prstGeom prst="rect">
              <a:avLst/>
            </a:prstGeom>
          </p:spPr>
        </p:pic>
        <p:pic>
          <p:nvPicPr>
            <p:cNvPr id="13" name="Picture 12" descr="Logo&#10;&#10;Description automatically generated">
              <a:extLst>
                <a:ext uri="{FF2B5EF4-FFF2-40B4-BE49-F238E27FC236}">
                  <a16:creationId xmlns:a16="http://schemas.microsoft.com/office/drawing/2014/main" id="{809B7D2B-5280-4ED4-B112-B6C654C52EF6}"/>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998476" y="2884275"/>
              <a:ext cx="360000" cy="360000"/>
            </a:xfrm>
            <a:prstGeom prst="rect">
              <a:avLst/>
            </a:prstGeom>
          </p:spPr>
        </p:pic>
        <p:pic>
          <p:nvPicPr>
            <p:cNvPr id="14" name="Picture 13" descr="Icon&#10;&#10;Description automatically generated">
              <a:extLst>
                <a:ext uri="{FF2B5EF4-FFF2-40B4-BE49-F238E27FC236}">
                  <a16:creationId xmlns:a16="http://schemas.microsoft.com/office/drawing/2014/main" id="{B338E268-56D8-4524-BB26-DA84FEEF8615}"/>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2661676" y="2881529"/>
              <a:ext cx="360000" cy="360000"/>
            </a:xfrm>
            <a:prstGeom prst="rect">
              <a:avLst/>
            </a:prstGeom>
          </p:spPr>
        </p:pic>
      </p:grpSp>
      <p:pic>
        <p:nvPicPr>
          <p:cNvPr id="19" name="Graphic 18">
            <a:extLst>
              <a:ext uri="{FF2B5EF4-FFF2-40B4-BE49-F238E27FC236}">
                <a16:creationId xmlns:a16="http://schemas.microsoft.com/office/drawing/2014/main" id="{D7CE8814-2E6C-49B9-A2A8-80AB288D9AA2}"/>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998476" y="371311"/>
            <a:ext cx="914400" cy="368346"/>
          </a:xfrm>
          <a:prstGeom prst="rect">
            <a:avLst/>
          </a:prstGeom>
        </p:spPr>
      </p:pic>
    </p:spTree>
    <p:extLst>
      <p:ext uri="{BB962C8B-B14F-4D97-AF65-F5344CB8AC3E}">
        <p14:creationId xmlns:p14="http://schemas.microsoft.com/office/powerpoint/2010/main" val="326727365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Back Cover light gradient">
    <p:bg>
      <p:bgPr>
        <a:gradFill>
          <a:gsLst>
            <a:gs pos="100000">
              <a:srgbClr val="ACEAFF"/>
            </a:gs>
            <a:gs pos="0">
              <a:schemeClr val="accent4"/>
            </a:gs>
          </a:gsLst>
          <a:lin ang="0" scaled="0"/>
        </a:gradFill>
        <a:effectLst/>
      </p:bgPr>
    </p:bg>
    <p:spTree>
      <p:nvGrpSpPr>
        <p:cNvPr id="1" name=""/>
        <p:cNvGrpSpPr/>
        <p:nvPr/>
      </p:nvGrpSpPr>
      <p:grpSpPr>
        <a:xfrm>
          <a:off x="0" y="0"/>
          <a:ext cx="0" cy="0"/>
          <a:chOff x="0" y="0"/>
          <a:chExt cx="0" cy="0"/>
        </a:xfrm>
      </p:grpSpPr>
      <p:sp>
        <p:nvSpPr>
          <p:cNvPr id="11" name="TextBox 10"/>
          <p:cNvSpPr txBox="1"/>
          <p:nvPr userDrawn="1">
            <p:custDataLst>
              <p:tags r:id="rId1"/>
            </p:custDataLst>
          </p:nvPr>
        </p:nvSpPr>
        <p:spPr>
          <a:xfrm>
            <a:off x="989263" y="5750095"/>
            <a:ext cx="2141612" cy="1384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900" b="1" kern="1200" noProof="0">
                <a:solidFill>
                  <a:schemeClr val="accent2"/>
                </a:solidFill>
                <a:latin typeface="+mn-lt"/>
                <a:ea typeface="+mn-ea"/>
                <a:cs typeface="+mn-cs"/>
              </a:rPr>
              <a:t>Document Classification: KPMG Public</a:t>
            </a:r>
            <a:endParaRPr lang="en-GB" sz="900" b="1" kern="1200" noProof="0" dirty="0">
              <a:solidFill>
                <a:schemeClr val="accent2"/>
              </a:solidFill>
              <a:latin typeface="+mn-lt"/>
              <a:ea typeface="+mn-ea"/>
              <a:cs typeface="+mn-cs"/>
            </a:endParaRPr>
          </a:p>
        </p:txBody>
      </p:sp>
      <p:sp>
        <p:nvSpPr>
          <p:cNvPr id="53" name="Text Placeholder 2">
            <a:extLst>
              <a:ext uri="{FF2B5EF4-FFF2-40B4-BE49-F238E27FC236}">
                <a16:creationId xmlns:a16="http://schemas.microsoft.com/office/drawing/2014/main" id="{A835BAAE-8387-4EE5-AB59-6FBE19144C88}"/>
              </a:ext>
            </a:extLst>
          </p:cNvPr>
          <p:cNvSpPr>
            <a:spLocks noGrp="1"/>
          </p:cNvSpPr>
          <p:nvPr>
            <p:ph type="body" sz="quarter" idx="10"/>
          </p:nvPr>
        </p:nvSpPr>
        <p:spPr>
          <a:xfrm>
            <a:off x="989012" y="3702050"/>
            <a:ext cx="6660000" cy="1843088"/>
          </a:xfrm>
        </p:spPr>
        <p:txBody>
          <a:bodyPr anchor="b"/>
          <a:lstStyle>
            <a:lvl1pPr>
              <a:spcAft>
                <a:spcPts val="1000"/>
              </a:spcAft>
              <a:defRPr sz="900" b="0">
                <a:solidFill>
                  <a:schemeClr val="accent2"/>
                </a:solidFill>
              </a:defRPr>
            </a:lvl1pPr>
            <a:lvl2pPr>
              <a:spcAft>
                <a:spcPts val="1000"/>
              </a:spcAft>
              <a:defRPr sz="900" b="0">
                <a:solidFill>
                  <a:schemeClr val="accent2"/>
                </a:solidFill>
              </a:defRPr>
            </a:lvl2pPr>
          </a:lstStyle>
          <a:p>
            <a:pPr lvl="0"/>
            <a:r>
              <a:rPr lang="en-US"/>
              <a:t>Click to edit Master text styles</a:t>
            </a:r>
          </a:p>
          <a:p>
            <a:pPr lvl="1"/>
            <a:r>
              <a:rPr lang="en-US"/>
              <a:t>Second level</a:t>
            </a:r>
          </a:p>
        </p:txBody>
      </p:sp>
      <p:sp>
        <p:nvSpPr>
          <p:cNvPr id="54" name="Text Placeholder 2">
            <a:extLst>
              <a:ext uri="{FF2B5EF4-FFF2-40B4-BE49-F238E27FC236}">
                <a16:creationId xmlns:a16="http://schemas.microsoft.com/office/drawing/2014/main" id="{93B40796-98D9-465A-9944-CCD9D00EE921}"/>
              </a:ext>
            </a:extLst>
          </p:cNvPr>
          <p:cNvSpPr>
            <a:spLocks noGrp="1"/>
          </p:cNvSpPr>
          <p:nvPr>
            <p:ph type="body" sz="quarter" idx="14"/>
          </p:nvPr>
        </p:nvSpPr>
        <p:spPr>
          <a:xfrm>
            <a:off x="989012" y="3351965"/>
            <a:ext cx="2411738" cy="119064"/>
          </a:xfrm>
        </p:spPr>
        <p:txBody>
          <a:bodyPr/>
          <a:lstStyle>
            <a:lvl1pPr>
              <a:buFontTx/>
              <a:buNone/>
              <a:defRPr sz="1200" b="1">
                <a:solidFill>
                  <a:schemeClr val="accent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a:t>Click to edit Master text styles</a:t>
            </a:r>
          </a:p>
        </p:txBody>
      </p:sp>
      <p:grpSp>
        <p:nvGrpSpPr>
          <p:cNvPr id="18" name="Group 17">
            <a:extLst>
              <a:ext uri="{FF2B5EF4-FFF2-40B4-BE49-F238E27FC236}">
                <a16:creationId xmlns:a16="http://schemas.microsoft.com/office/drawing/2014/main" id="{3AD33E6D-5377-46E3-B1FF-E91C54D03F04}"/>
              </a:ext>
            </a:extLst>
          </p:cNvPr>
          <p:cNvGrpSpPr/>
          <p:nvPr userDrawn="1"/>
        </p:nvGrpSpPr>
        <p:grpSpPr>
          <a:xfrm>
            <a:off x="998476" y="2881529"/>
            <a:ext cx="2023200" cy="367957"/>
            <a:chOff x="998476" y="2881529"/>
            <a:chExt cx="2023200" cy="367957"/>
          </a:xfrm>
        </p:grpSpPr>
        <p:sp>
          <p:nvSpPr>
            <p:cNvPr id="19" name="Rectangle 18">
              <a:extLst>
                <a:ext uri="{FF2B5EF4-FFF2-40B4-BE49-F238E27FC236}">
                  <a16:creationId xmlns:a16="http://schemas.microsoft.com/office/drawing/2014/main" id="{7F4461B7-55B7-4469-ADF0-D4A2CB8F5710}"/>
                </a:ext>
              </a:extLst>
            </p:cNvPr>
            <p:cNvSpPr/>
            <p:nvPr userDrawn="1"/>
          </p:nvSpPr>
          <p:spPr>
            <a:xfrm>
              <a:off x="1441950" y="2918577"/>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0" name="Rectangle 19">
              <a:extLst>
                <a:ext uri="{FF2B5EF4-FFF2-40B4-BE49-F238E27FC236}">
                  <a16:creationId xmlns:a16="http://schemas.microsoft.com/office/drawing/2014/main" id="{36F734C6-FA66-47AA-9466-88AC05333E29}"/>
                </a:ext>
              </a:extLst>
            </p:cNvPr>
            <p:cNvSpPr/>
            <p:nvPr userDrawn="1"/>
          </p:nvSpPr>
          <p:spPr>
            <a:xfrm>
              <a:off x="1877844" y="2918577"/>
              <a:ext cx="281156" cy="322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1" name="Rectangle 20">
              <a:extLst>
                <a:ext uri="{FF2B5EF4-FFF2-40B4-BE49-F238E27FC236}">
                  <a16:creationId xmlns:a16="http://schemas.microsoft.com/office/drawing/2014/main" id="{8B928039-DB0D-4F9F-A695-D6F65A328FCD}"/>
                </a:ext>
              </a:extLst>
            </p:cNvPr>
            <p:cNvSpPr/>
            <p:nvPr userDrawn="1"/>
          </p:nvSpPr>
          <p:spPr>
            <a:xfrm>
              <a:off x="2689276" y="2924173"/>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2" name="Rectangle 21">
              <a:extLst>
                <a:ext uri="{FF2B5EF4-FFF2-40B4-BE49-F238E27FC236}">
                  <a16:creationId xmlns:a16="http://schemas.microsoft.com/office/drawing/2014/main" id="{DE314CEC-778A-45F5-AF53-25973CFF2C6E}"/>
                </a:ext>
              </a:extLst>
            </p:cNvPr>
            <p:cNvSpPr/>
            <p:nvPr userDrawn="1"/>
          </p:nvSpPr>
          <p:spPr>
            <a:xfrm>
              <a:off x="1025526" y="2924174"/>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pic>
          <p:nvPicPr>
            <p:cNvPr id="23" name="Picture 22">
              <a:extLst>
                <a:ext uri="{FF2B5EF4-FFF2-40B4-BE49-F238E27FC236}">
                  <a16:creationId xmlns:a16="http://schemas.microsoft.com/office/drawing/2014/main" id="{7A5A09B0-ADE2-48D6-9500-156D9353A9A0}"/>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822950" y="2881529"/>
              <a:ext cx="360000" cy="360000"/>
            </a:xfrm>
            <a:prstGeom prst="rect">
              <a:avLst/>
            </a:prstGeom>
          </p:spPr>
        </p:pic>
        <p:pic>
          <p:nvPicPr>
            <p:cNvPr id="24" name="Picture 23" descr="Icon&#10;&#10;Description automatically generated">
              <a:extLst>
                <a:ext uri="{FF2B5EF4-FFF2-40B4-BE49-F238E27FC236}">
                  <a16:creationId xmlns:a16="http://schemas.microsoft.com/office/drawing/2014/main" id="{7D51E6DF-03C0-4528-A826-C16F599ABAAA}"/>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242336" y="2881529"/>
              <a:ext cx="359648" cy="360000"/>
            </a:xfrm>
            <a:prstGeom prst="rect">
              <a:avLst/>
            </a:prstGeom>
          </p:spPr>
        </p:pic>
        <p:pic>
          <p:nvPicPr>
            <p:cNvPr id="25" name="Picture 24" descr="Logo&#10;&#10;Description automatically generated">
              <a:extLst>
                <a:ext uri="{FF2B5EF4-FFF2-40B4-BE49-F238E27FC236}">
                  <a16:creationId xmlns:a16="http://schemas.microsoft.com/office/drawing/2014/main" id="{B7A09755-6B8F-4E6B-95E4-A3F59CF5D00A}"/>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414350" y="2889486"/>
              <a:ext cx="360000" cy="360000"/>
            </a:xfrm>
            <a:prstGeom prst="rect">
              <a:avLst/>
            </a:prstGeom>
          </p:spPr>
        </p:pic>
        <p:pic>
          <p:nvPicPr>
            <p:cNvPr id="26" name="Picture 25" descr="Logo&#10;&#10;Description automatically generated">
              <a:extLst>
                <a:ext uri="{FF2B5EF4-FFF2-40B4-BE49-F238E27FC236}">
                  <a16:creationId xmlns:a16="http://schemas.microsoft.com/office/drawing/2014/main" id="{FF482287-E023-4BA0-BEEC-A27AF495C2FF}"/>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998476" y="2884275"/>
              <a:ext cx="360000" cy="360000"/>
            </a:xfrm>
            <a:prstGeom prst="rect">
              <a:avLst/>
            </a:prstGeom>
          </p:spPr>
        </p:pic>
        <p:pic>
          <p:nvPicPr>
            <p:cNvPr id="27" name="Picture 26" descr="Icon&#10;&#10;Description automatically generated">
              <a:extLst>
                <a:ext uri="{FF2B5EF4-FFF2-40B4-BE49-F238E27FC236}">
                  <a16:creationId xmlns:a16="http://schemas.microsoft.com/office/drawing/2014/main" id="{475EF34B-0D63-4B5C-BF0F-AA0D0D345D15}"/>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2661676" y="2881529"/>
              <a:ext cx="360000" cy="360000"/>
            </a:xfrm>
            <a:prstGeom prst="rect">
              <a:avLst/>
            </a:prstGeom>
          </p:spPr>
        </p:pic>
      </p:grpSp>
      <p:pic>
        <p:nvPicPr>
          <p:cNvPr id="16" name="Graphic 15">
            <a:extLst>
              <a:ext uri="{FF2B5EF4-FFF2-40B4-BE49-F238E27FC236}">
                <a16:creationId xmlns:a16="http://schemas.microsoft.com/office/drawing/2014/main" id="{316E0CBF-F67B-4988-A694-3CA5B79E65D9}"/>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998476" y="371311"/>
            <a:ext cx="914400" cy="368346"/>
          </a:xfrm>
          <a:prstGeom prst="rect">
            <a:avLst/>
          </a:prstGeom>
        </p:spPr>
      </p:pic>
    </p:spTree>
    <p:extLst>
      <p:ext uri="{BB962C8B-B14F-4D97-AF65-F5344CB8AC3E}">
        <p14:creationId xmlns:p14="http://schemas.microsoft.com/office/powerpoint/2010/main" val="344781506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lor palet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F5724-C137-47F3-B441-6C1B9714F578}"/>
              </a:ext>
            </a:extLst>
          </p:cNvPr>
          <p:cNvSpPr>
            <a:spLocks noGrp="1"/>
          </p:cNvSpPr>
          <p:nvPr>
            <p:ph type="title"/>
          </p:nvPr>
        </p:nvSpPr>
        <p:spPr/>
        <p:txBody>
          <a:bodyPr/>
          <a:lstStyle/>
          <a:p>
            <a:r>
              <a:rPr lang="en-US"/>
              <a:t>Click to edit Master title style</a:t>
            </a:r>
            <a:endParaRPr lang="en-GB" dirty="0"/>
          </a:p>
        </p:txBody>
      </p:sp>
      <p:sp>
        <p:nvSpPr>
          <p:cNvPr id="4" name="Rectangle 3">
            <a:extLst>
              <a:ext uri="{FF2B5EF4-FFF2-40B4-BE49-F238E27FC236}">
                <a16:creationId xmlns:a16="http://schemas.microsoft.com/office/drawing/2014/main" id="{1ACC0FFF-EDF5-49D0-8C1F-A5D5BA3335B9}"/>
              </a:ext>
            </a:extLst>
          </p:cNvPr>
          <p:cNvSpPr/>
          <p:nvPr userDrawn="1"/>
        </p:nvSpPr>
        <p:spPr>
          <a:xfrm>
            <a:off x="998351" y="2246533"/>
            <a:ext cx="839614" cy="411225"/>
          </a:xfrm>
          <a:prstGeom prst="rect">
            <a:avLst/>
          </a:prstGeom>
          <a:solidFill>
            <a:srgbClr val="1E49E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30</a:t>
            </a:r>
          </a:p>
          <a:p>
            <a:pPr algn="ctr"/>
            <a:r>
              <a:rPr lang="en-GB" sz="800" dirty="0">
                <a:solidFill>
                  <a:schemeClr val="bg1"/>
                </a:solidFill>
              </a:rPr>
              <a:t>73</a:t>
            </a:r>
          </a:p>
          <a:p>
            <a:pPr algn="ctr"/>
            <a:r>
              <a:rPr lang="en-GB" sz="800" dirty="0">
                <a:solidFill>
                  <a:schemeClr val="bg1"/>
                </a:solidFill>
              </a:rPr>
              <a:t>226</a:t>
            </a:r>
          </a:p>
        </p:txBody>
      </p:sp>
      <p:sp>
        <p:nvSpPr>
          <p:cNvPr id="5" name="Rectangle 4">
            <a:extLst>
              <a:ext uri="{FF2B5EF4-FFF2-40B4-BE49-F238E27FC236}">
                <a16:creationId xmlns:a16="http://schemas.microsoft.com/office/drawing/2014/main" id="{081F4118-D01B-40DD-940F-068338DB15A5}"/>
              </a:ext>
            </a:extLst>
          </p:cNvPr>
          <p:cNvSpPr/>
          <p:nvPr userDrawn="1"/>
        </p:nvSpPr>
        <p:spPr>
          <a:xfrm>
            <a:off x="998351" y="1731971"/>
            <a:ext cx="839614" cy="411225"/>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51</a:t>
            </a:r>
          </a:p>
          <a:p>
            <a:pPr algn="ctr"/>
            <a:r>
              <a:rPr lang="en-GB" sz="800" dirty="0">
                <a:solidFill>
                  <a:schemeClr val="bg1"/>
                </a:solidFill>
              </a:rPr>
              <a:t>141</a:t>
            </a:r>
          </a:p>
        </p:txBody>
      </p:sp>
      <p:sp>
        <p:nvSpPr>
          <p:cNvPr id="6" name="Rectangle 5">
            <a:extLst>
              <a:ext uri="{FF2B5EF4-FFF2-40B4-BE49-F238E27FC236}">
                <a16:creationId xmlns:a16="http://schemas.microsoft.com/office/drawing/2014/main" id="{4A97C791-7BB0-4AC9-BDE9-68939F34221B}"/>
              </a:ext>
            </a:extLst>
          </p:cNvPr>
          <p:cNvSpPr/>
          <p:nvPr userDrawn="1"/>
        </p:nvSpPr>
        <p:spPr>
          <a:xfrm>
            <a:off x="998351" y="2761094"/>
            <a:ext cx="839614" cy="411225"/>
          </a:xfrm>
          <a:prstGeom prst="rect">
            <a:avLst/>
          </a:prstGeom>
          <a:solidFill>
            <a:srgbClr val="0C233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12</a:t>
            </a:r>
          </a:p>
          <a:p>
            <a:pPr algn="ctr"/>
            <a:r>
              <a:rPr lang="en-GB" sz="800" dirty="0">
                <a:solidFill>
                  <a:schemeClr val="bg1"/>
                </a:solidFill>
              </a:rPr>
              <a:t>35</a:t>
            </a:r>
          </a:p>
          <a:p>
            <a:pPr algn="ctr"/>
            <a:r>
              <a:rPr lang="en-GB" sz="800" dirty="0">
                <a:solidFill>
                  <a:schemeClr val="bg1"/>
                </a:solidFill>
              </a:rPr>
              <a:t>60</a:t>
            </a:r>
          </a:p>
        </p:txBody>
      </p:sp>
      <p:sp>
        <p:nvSpPr>
          <p:cNvPr id="7" name="Rectangle 6">
            <a:extLst>
              <a:ext uri="{FF2B5EF4-FFF2-40B4-BE49-F238E27FC236}">
                <a16:creationId xmlns:a16="http://schemas.microsoft.com/office/drawing/2014/main" id="{C8693543-F502-48B0-9E65-053408E60BF0}"/>
              </a:ext>
            </a:extLst>
          </p:cNvPr>
          <p:cNvSpPr/>
          <p:nvPr userDrawn="1"/>
        </p:nvSpPr>
        <p:spPr>
          <a:xfrm>
            <a:off x="998351" y="3275656"/>
            <a:ext cx="839614" cy="411225"/>
          </a:xfrm>
          <a:prstGeom prst="rect">
            <a:avLst/>
          </a:prstGeom>
          <a:solidFill>
            <a:srgbClr val="ACEA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172</a:t>
            </a:r>
          </a:p>
          <a:p>
            <a:pPr algn="ctr"/>
            <a:r>
              <a:rPr lang="en-GB" sz="800" dirty="0">
                <a:solidFill>
                  <a:sysClr val="windowText" lastClr="000000"/>
                </a:solidFill>
              </a:rPr>
              <a:t>234</a:t>
            </a:r>
          </a:p>
          <a:p>
            <a:pPr algn="ctr"/>
            <a:r>
              <a:rPr lang="en-GB" sz="800" dirty="0">
                <a:solidFill>
                  <a:sysClr val="windowText" lastClr="000000"/>
                </a:solidFill>
              </a:rPr>
              <a:t>255</a:t>
            </a:r>
          </a:p>
        </p:txBody>
      </p:sp>
      <p:sp>
        <p:nvSpPr>
          <p:cNvPr id="11" name="TextBox 10">
            <a:extLst>
              <a:ext uri="{FF2B5EF4-FFF2-40B4-BE49-F238E27FC236}">
                <a16:creationId xmlns:a16="http://schemas.microsoft.com/office/drawing/2014/main" id="{A4897B22-3CA8-4621-8A3B-B9D2E3D07988}"/>
              </a:ext>
            </a:extLst>
          </p:cNvPr>
          <p:cNvSpPr txBox="1"/>
          <p:nvPr userDrawn="1"/>
        </p:nvSpPr>
        <p:spPr>
          <a:xfrm>
            <a:off x="983882" y="1330325"/>
            <a:ext cx="1364046" cy="153888"/>
          </a:xfrm>
          <a:prstGeom prst="rect">
            <a:avLst/>
          </a:prstGeom>
          <a:noFill/>
        </p:spPr>
        <p:txBody>
          <a:bodyPr wrap="square" lIns="0" tIns="0" rIns="0" bIns="0" rtlCol="0">
            <a:spAutoFit/>
          </a:bodyPr>
          <a:lstStyle/>
          <a:p>
            <a:pPr algn="l">
              <a:spcAft>
                <a:spcPts val="600"/>
              </a:spcAft>
            </a:pPr>
            <a:r>
              <a:rPr lang="en-US" sz="1000" b="1" dirty="0">
                <a:solidFill>
                  <a:sysClr val="windowText" lastClr="000000"/>
                </a:solidFill>
              </a:rPr>
              <a:t>Primary Colors</a:t>
            </a:r>
          </a:p>
        </p:txBody>
      </p:sp>
      <p:sp>
        <p:nvSpPr>
          <p:cNvPr id="25" name="TextBox 24">
            <a:extLst>
              <a:ext uri="{FF2B5EF4-FFF2-40B4-BE49-F238E27FC236}">
                <a16:creationId xmlns:a16="http://schemas.microsoft.com/office/drawing/2014/main" id="{6A07E492-5EF0-4085-AA14-90D280B1DF69}"/>
              </a:ext>
            </a:extLst>
          </p:cNvPr>
          <p:cNvSpPr txBox="1"/>
          <p:nvPr userDrawn="1"/>
        </p:nvSpPr>
        <p:spPr>
          <a:xfrm>
            <a:off x="1921682" y="2852903"/>
            <a:ext cx="1253995" cy="237066"/>
          </a:xfrm>
          <a:prstGeom prst="rect">
            <a:avLst/>
          </a:prstGeom>
          <a:noFill/>
        </p:spPr>
        <p:txBody>
          <a:bodyPr wrap="square" lIns="54610" tIns="54610" rIns="54610" bIns="54610" rtlCol="0" anchor="ctr">
            <a:noAutofit/>
          </a:bodyPr>
          <a:lstStyle/>
          <a:p>
            <a:pPr algn="l">
              <a:spcAft>
                <a:spcPts val="600"/>
              </a:spcAft>
            </a:pPr>
            <a:r>
              <a:rPr lang="en-GB" sz="1000" dirty="0"/>
              <a:t>Spectrum Blue</a:t>
            </a:r>
          </a:p>
        </p:txBody>
      </p:sp>
      <p:sp>
        <p:nvSpPr>
          <p:cNvPr id="30" name="TextBox 29">
            <a:extLst>
              <a:ext uri="{FF2B5EF4-FFF2-40B4-BE49-F238E27FC236}">
                <a16:creationId xmlns:a16="http://schemas.microsoft.com/office/drawing/2014/main" id="{B28A2D81-3A9C-47D3-8174-874F601607DC}"/>
              </a:ext>
            </a:extLst>
          </p:cNvPr>
          <p:cNvSpPr txBox="1"/>
          <p:nvPr userDrawn="1"/>
        </p:nvSpPr>
        <p:spPr>
          <a:xfrm>
            <a:off x="1921682" y="1830789"/>
            <a:ext cx="1253995" cy="237066"/>
          </a:xfrm>
          <a:prstGeom prst="rect">
            <a:avLst/>
          </a:prstGeom>
          <a:noFill/>
        </p:spPr>
        <p:txBody>
          <a:bodyPr wrap="square" lIns="54610" tIns="54610" rIns="54610" bIns="54610" rtlCol="0" anchor="ctr">
            <a:noAutofit/>
          </a:bodyPr>
          <a:lstStyle/>
          <a:p>
            <a:pPr algn="l">
              <a:spcAft>
                <a:spcPts val="600"/>
              </a:spcAft>
            </a:pPr>
            <a:r>
              <a:rPr lang="en-GB" sz="1000" dirty="0"/>
              <a:t>KPMG blue</a:t>
            </a:r>
          </a:p>
        </p:txBody>
      </p:sp>
      <p:sp>
        <p:nvSpPr>
          <p:cNvPr id="33" name="TextBox 32">
            <a:extLst>
              <a:ext uri="{FF2B5EF4-FFF2-40B4-BE49-F238E27FC236}">
                <a16:creationId xmlns:a16="http://schemas.microsoft.com/office/drawing/2014/main" id="{2C791116-D184-4C43-9C1C-30181CDF0E84}"/>
              </a:ext>
            </a:extLst>
          </p:cNvPr>
          <p:cNvSpPr txBox="1"/>
          <p:nvPr userDrawn="1"/>
        </p:nvSpPr>
        <p:spPr>
          <a:xfrm>
            <a:off x="1921682" y="3363960"/>
            <a:ext cx="1253995" cy="237066"/>
          </a:xfrm>
          <a:prstGeom prst="rect">
            <a:avLst/>
          </a:prstGeom>
          <a:noFill/>
        </p:spPr>
        <p:txBody>
          <a:bodyPr wrap="square" lIns="54610" tIns="54610" rIns="54610" bIns="54610" rtlCol="0" anchor="ctr">
            <a:noAutofit/>
          </a:bodyPr>
          <a:lstStyle/>
          <a:p>
            <a:pPr algn="l">
              <a:spcAft>
                <a:spcPts val="600"/>
              </a:spcAft>
            </a:pPr>
            <a:r>
              <a:rPr lang="en-GB" sz="1000" dirty="0"/>
              <a:t>Light Blue</a:t>
            </a:r>
          </a:p>
        </p:txBody>
      </p:sp>
      <p:grpSp>
        <p:nvGrpSpPr>
          <p:cNvPr id="17" name="Group 16">
            <a:extLst>
              <a:ext uri="{FF2B5EF4-FFF2-40B4-BE49-F238E27FC236}">
                <a16:creationId xmlns:a16="http://schemas.microsoft.com/office/drawing/2014/main" id="{56B15E2D-58A0-4506-8A15-E27C173174FA}"/>
              </a:ext>
            </a:extLst>
          </p:cNvPr>
          <p:cNvGrpSpPr/>
          <p:nvPr userDrawn="1"/>
        </p:nvGrpSpPr>
        <p:grpSpPr>
          <a:xfrm>
            <a:off x="2999643" y="1731971"/>
            <a:ext cx="2177326" cy="411225"/>
            <a:chOff x="2992848" y="1717717"/>
            <a:chExt cx="2177326" cy="411225"/>
          </a:xfrm>
        </p:grpSpPr>
        <p:sp>
          <p:nvSpPr>
            <p:cNvPr id="8" name="Rectangle 7">
              <a:extLst>
                <a:ext uri="{FF2B5EF4-FFF2-40B4-BE49-F238E27FC236}">
                  <a16:creationId xmlns:a16="http://schemas.microsoft.com/office/drawing/2014/main" id="{A2309040-9C95-48FE-AA99-4757E8328519}"/>
                </a:ext>
              </a:extLst>
            </p:cNvPr>
            <p:cNvSpPr/>
            <p:nvPr userDrawn="1"/>
          </p:nvSpPr>
          <p:spPr>
            <a:xfrm>
              <a:off x="2992848" y="1717717"/>
              <a:ext cx="839614" cy="411225"/>
            </a:xfrm>
            <a:prstGeom prst="rect">
              <a:avLst/>
            </a:prstGeom>
            <a:solidFill>
              <a:srgbClr val="76D2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118</a:t>
              </a:r>
            </a:p>
            <a:p>
              <a:pPr algn="ctr"/>
              <a:r>
                <a:rPr lang="en-GB" sz="800" dirty="0">
                  <a:solidFill>
                    <a:sysClr val="windowText" lastClr="000000"/>
                  </a:solidFill>
                </a:rPr>
                <a:t>210</a:t>
              </a:r>
            </a:p>
            <a:p>
              <a:pPr algn="ctr"/>
              <a:r>
                <a:rPr lang="en-GB" sz="800" dirty="0">
                  <a:solidFill>
                    <a:sysClr val="windowText" lastClr="000000"/>
                  </a:solidFill>
                </a:rPr>
                <a:t>255</a:t>
              </a:r>
            </a:p>
          </p:txBody>
        </p:sp>
        <p:sp>
          <p:nvSpPr>
            <p:cNvPr id="36" name="TextBox 35">
              <a:extLst>
                <a:ext uri="{FF2B5EF4-FFF2-40B4-BE49-F238E27FC236}">
                  <a16:creationId xmlns:a16="http://schemas.microsoft.com/office/drawing/2014/main" id="{0A430D78-5EDB-481E-BB6D-67D8689BCE11}"/>
                </a:ext>
              </a:extLst>
            </p:cNvPr>
            <p:cNvSpPr txBox="1"/>
            <p:nvPr userDrawn="1"/>
          </p:nvSpPr>
          <p:spPr>
            <a:xfrm>
              <a:off x="3916179" y="1802518"/>
              <a:ext cx="1253995" cy="237066"/>
            </a:xfrm>
            <a:prstGeom prst="rect">
              <a:avLst/>
            </a:prstGeom>
            <a:noFill/>
          </p:spPr>
          <p:txBody>
            <a:bodyPr wrap="square" lIns="54610" tIns="54610" rIns="54610" bIns="54610" rtlCol="0" anchor="ctr">
              <a:noAutofit/>
            </a:bodyPr>
            <a:lstStyle/>
            <a:p>
              <a:pPr algn="l">
                <a:spcAft>
                  <a:spcPts val="600"/>
                </a:spcAft>
              </a:pPr>
              <a:r>
                <a:rPr lang="en-GB" sz="1000" dirty="0"/>
                <a:t>Blue</a:t>
              </a:r>
            </a:p>
          </p:txBody>
        </p:sp>
      </p:grpSp>
      <p:sp>
        <p:nvSpPr>
          <p:cNvPr id="39" name="TextBox 38">
            <a:extLst>
              <a:ext uri="{FF2B5EF4-FFF2-40B4-BE49-F238E27FC236}">
                <a16:creationId xmlns:a16="http://schemas.microsoft.com/office/drawing/2014/main" id="{E42EE987-0425-4CD8-B75D-E3E8F8C2096D}"/>
              </a:ext>
            </a:extLst>
          </p:cNvPr>
          <p:cNvSpPr txBox="1"/>
          <p:nvPr userDrawn="1"/>
        </p:nvSpPr>
        <p:spPr>
          <a:xfrm>
            <a:off x="1921682" y="2341846"/>
            <a:ext cx="1253995" cy="237066"/>
          </a:xfrm>
          <a:prstGeom prst="rect">
            <a:avLst/>
          </a:prstGeom>
          <a:noFill/>
        </p:spPr>
        <p:txBody>
          <a:bodyPr wrap="square" lIns="54610" tIns="54610" rIns="54610" bIns="54610" rtlCol="0" anchor="ctr">
            <a:noAutofit/>
          </a:bodyPr>
          <a:lstStyle/>
          <a:p>
            <a:pPr algn="l">
              <a:spcAft>
                <a:spcPts val="600"/>
              </a:spcAft>
            </a:pPr>
            <a:r>
              <a:rPr lang="en-GB" sz="1000" dirty="0"/>
              <a:t>Cobalt Blue</a:t>
            </a:r>
          </a:p>
        </p:txBody>
      </p:sp>
      <p:grpSp>
        <p:nvGrpSpPr>
          <p:cNvPr id="18" name="Group 17">
            <a:extLst>
              <a:ext uri="{FF2B5EF4-FFF2-40B4-BE49-F238E27FC236}">
                <a16:creationId xmlns:a16="http://schemas.microsoft.com/office/drawing/2014/main" id="{2356161F-C4E7-4F32-B00D-D64EBA9D34CA}"/>
              </a:ext>
            </a:extLst>
          </p:cNvPr>
          <p:cNvGrpSpPr/>
          <p:nvPr userDrawn="1"/>
        </p:nvGrpSpPr>
        <p:grpSpPr>
          <a:xfrm>
            <a:off x="998351" y="3783824"/>
            <a:ext cx="2177326" cy="1433953"/>
            <a:chOff x="998351" y="4298384"/>
            <a:chExt cx="2177326" cy="1433953"/>
          </a:xfrm>
        </p:grpSpPr>
        <p:sp>
          <p:nvSpPr>
            <p:cNvPr id="20" name="Rectangle 19">
              <a:extLst>
                <a:ext uri="{FF2B5EF4-FFF2-40B4-BE49-F238E27FC236}">
                  <a16:creationId xmlns:a16="http://schemas.microsoft.com/office/drawing/2014/main" id="{6453D312-00EF-44B5-9D91-290BE0E19654}"/>
                </a:ext>
              </a:extLst>
            </p:cNvPr>
            <p:cNvSpPr/>
            <p:nvPr userDrawn="1"/>
          </p:nvSpPr>
          <p:spPr>
            <a:xfrm>
              <a:off x="998351" y="4298384"/>
              <a:ext cx="839614" cy="411225"/>
            </a:xfrm>
            <a:prstGeom prst="rect">
              <a:avLst/>
            </a:prstGeom>
            <a:solidFill>
              <a:srgbClr val="00B8F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184</a:t>
              </a:r>
            </a:p>
            <a:p>
              <a:pPr algn="ctr"/>
              <a:r>
                <a:rPr lang="en-GB" sz="800" dirty="0">
                  <a:solidFill>
                    <a:schemeClr val="bg1"/>
                  </a:solidFill>
                </a:rPr>
                <a:t>245</a:t>
              </a:r>
            </a:p>
          </p:txBody>
        </p:sp>
        <p:sp>
          <p:nvSpPr>
            <p:cNvPr id="21" name="Rectangle 20">
              <a:extLst>
                <a:ext uri="{FF2B5EF4-FFF2-40B4-BE49-F238E27FC236}">
                  <a16:creationId xmlns:a16="http://schemas.microsoft.com/office/drawing/2014/main" id="{58D98991-520C-4FD6-8B23-8732995E56B1}"/>
                </a:ext>
              </a:extLst>
            </p:cNvPr>
            <p:cNvSpPr/>
            <p:nvPr userDrawn="1"/>
          </p:nvSpPr>
          <p:spPr>
            <a:xfrm>
              <a:off x="998351" y="4812944"/>
              <a:ext cx="839614" cy="411225"/>
            </a:xfrm>
            <a:prstGeom prst="rect">
              <a:avLst/>
            </a:prstGeom>
            <a:solidFill>
              <a:srgbClr val="7213E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114</a:t>
              </a:r>
            </a:p>
            <a:p>
              <a:pPr algn="ctr"/>
              <a:r>
                <a:rPr lang="en-GB" sz="800" dirty="0">
                  <a:solidFill>
                    <a:schemeClr val="bg1"/>
                  </a:solidFill>
                </a:rPr>
                <a:t>19</a:t>
              </a:r>
            </a:p>
            <a:p>
              <a:pPr algn="ctr"/>
              <a:r>
                <a:rPr lang="en-GB" sz="800" dirty="0">
                  <a:solidFill>
                    <a:schemeClr val="bg1"/>
                  </a:solidFill>
                </a:rPr>
                <a:t>234</a:t>
              </a:r>
            </a:p>
          </p:txBody>
        </p:sp>
        <p:sp>
          <p:nvSpPr>
            <p:cNvPr id="22" name="Rectangle 21">
              <a:extLst>
                <a:ext uri="{FF2B5EF4-FFF2-40B4-BE49-F238E27FC236}">
                  <a16:creationId xmlns:a16="http://schemas.microsoft.com/office/drawing/2014/main" id="{2FA38B4C-5B80-413E-B283-1F1ADBFD09CD}"/>
                </a:ext>
              </a:extLst>
            </p:cNvPr>
            <p:cNvSpPr/>
            <p:nvPr userDrawn="1"/>
          </p:nvSpPr>
          <p:spPr>
            <a:xfrm>
              <a:off x="998351" y="5321112"/>
              <a:ext cx="839614" cy="411225"/>
            </a:xfrm>
            <a:prstGeom prst="rect">
              <a:avLst/>
            </a:prstGeom>
            <a:solidFill>
              <a:srgbClr val="FD349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253</a:t>
              </a:r>
            </a:p>
            <a:p>
              <a:pPr algn="ctr"/>
              <a:r>
                <a:rPr lang="en-GB" sz="800" dirty="0">
                  <a:solidFill>
                    <a:schemeClr val="bg1"/>
                  </a:solidFill>
                </a:rPr>
                <a:t>52</a:t>
              </a:r>
            </a:p>
            <a:p>
              <a:pPr algn="ctr"/>
              <a:r>
                <a:rPr lang="en-GB" sz="800" dirty="0">
                  <a:solidFill>
                    <a:schemeClr val="bg1"/>
                  </a:solidFill>
                </a:rPr>
                <a:t>156</a:t>
              </a:r>
            </a:p>
          </p:txBody>
        </p:sp>
        <p:sp>
          <p:nvSpPr>
            <p:cNvPr id="45" name="TextBox 44">
              <a:extLst>
                <a:ext uri="{FF2B5EF4-FFF2-40B4-BE49-F238E27FC236}">
                  <a16:creationId xmlns:a16="http://schemas.microsoft.com/office/drawing/2014/main" id="{1B01B4DF-404A-4544-B313-2720FCBDD0B4}"/>
                </a:ext>
              </a:extLst>
            </p:cNvPr>
            <p:cNvSpPr txBox="1"/>
            <p:nvPr userDrawn="1"/>
          </p:nvSpPr>
          <p:spPr>
            <a:xfrm>
              <a:off x="1921682" y="4386074"/>
              <a:ext cx="1253995" cy="237066"/>
            </a:xfrm>
            <a:prstGeom prst="rect">
              <a:avLst/>
            </a:prstGeom>
            <a:noFill/>
          </p:spPr>
          <p:txBody>
            <a:bodyPr wrap="square" lIns="54610" tIns="54610" rIns="54610" bIns="54610" rtlCol="0" anchor="ctr">
              <a:noAutofit/>
            </a:bodyPr>
            <a:lstStyle/>
            <a:p>
              <a:pPr algn="l">
                <a:spcAft>
                  <a:spcPts val="600"/>
                </a:spcAft>
              </a:pPr>
              <a:r>
                <a:rPr lang="en-GB" sz="1000" dirty="0"/>
                <a:t>Pacific Blue</a:t>
              </a:r>
            </a:p>
          </p:txBody>
        </p:sp>
        <p:sp>
          <p:nvSpPr>
            <p:cNvPr id="48" name="TextBox 47">
              <a:extLst>
                <a:ext uri="{FF2B5EF4-FFF2-40B4-BE49-F238E27FC236}">
                  <a16:creationId xmlns:a16="http://schemas.microsoft.com/office/drawing/2014/main" id="{96DFA940-4699-43CF-A21A-AE4227704697}"/>
                </a:ext>
              </a:extLst>
            </p:cNvPr>
            <p:cNvSpPr txBox="1"/>
            <p:nvPr userDrawn="1"/>
          </p:nvSpPr>
          <p:spPr>
            <a:xfrm>
              <a:off x="1921682" y="4897131"/>
              <a:ext cx="1253995" cy="237066"/>
            </a:xfrm>
            <a:prstGeom prst="rect">
              <a:avLst/>
            </a:prstGeom>
            <a:noFill/>
          </p:spPr>
          <p:txBody>
            <a:bodyPr wrap="square" lIns="54610" tIns="54610" rIns="54610" bIns="54610" rtlCol="0" anchor="ctr">
              <a:noAutofit/>
            </a:bodyPr>
            <a:lstStyle/>
            <a:p>
              <a:pPr algn="l">
                <a:spcAft>
                  <a:spcPts val="600"/>
                </a:spcAft>
              </a:pPr>
              <a:r>
                <a:rPr lang="en-GB" sz="1000" dirty="0"/>
                <a:t>Purple</a:t>
              </a:r>
            </a:p>
          </p:txBody>
        </p:sp>
        <p:sp>
          <p:nvSpPr>
            <p:cNvPr id="51" name="TextBox 50">
              <a:extLst>
                <a:ext uri="{FF2B5EF4-FFF2-40B4-BE49-F238E27FC236}">
                  <a16:creationId xmlns:a16="http://schemas.microsoft.com/office/drawing/2014/main" id="{49A40265-6498-4E16-877D-6BC9A8CE7DCA}"/>
                </a:ext>
              </a:extLst>
            </p:cNvPr>
            <p:cNvSpPr txBox="1"/>
            <p:nvPr userDrawn="1"/>
          </p:nvSpPr>
          <p:spPr>
            <a:xfrm>
              <a:off x="1921682" y="5408191"/>
              <a:ext cx="1253995" cy="237066"/>
            </a:xfrm>
            <a:prstGeom prst="rect">
              <a:avLst/>
            </a:prstGeom>
            <a:noFill/>
          </p:spPr>
          <p:txBody>
            <a:bodyPr wrap="square" lIns="54610" tIns="54610" rIns="54610" bIns="54610" rtlCol="0" anchor="ctr">
              <a:noAutofit/>
            </a:bodyPr>
            <a:lstStyle/>
            <a:p>
              <a:pPr algn="l">
                <a:spcAft>
                  <a:spcPts val="600"/>
                </a:spcAft>
              </a:pPr>
              <a:r>
                <a:rPr lang="en-GB" sz="1000" dirty="0"/>
                <a:t>Pink</a:t>
              </a:r>
            </a:p>
          </p:txBody>
        </p:sp>
      </p:grpSp>
      <p:sp>
        <p:nvSpPr>
          <p:cNvPr id="12" name="TextBox 11">
            <a:extLst>
              <a:ext uri="{FF2B5EF4-FFF2-40B4-BE49-F238E27FC236}">
                <a16:creationId xmlns:a16="http://schemas.microsoft.com/office/drawing/2014/main" id="{8B231EB6-12A0-47AA-88B0-D248845383EA}"/>
              </a:ext>
            </a:extLst>
          </p:cNvPr>
          <p:cNvSpPr txBox="1"/>
          <p:nvPr userDrawn="1"/>
        </p:nvSpPr>
        <p:spPr>
          <a:xfrm>
            <a:off x="2992848" y="1330325"/>
            <a:ext cx="1946348" cy="307777"/>
          </a:xfrm>
          <a:prstGeom prst="rect">
            <a:avLst/>
          </a:prstGeom>
          <a:noFill/>
        </p:spPr>
        <p:txBody>
          <a:bodyPr wrap="square" lIns="0" tIns="0" rIns="0" bIns="0" rtlCol="0">
            <a:spAutoFit/>
          </a:bodyPr>
          <a:lstStyle/>
          <a:p>
            <a:pPr algn="l">
              <a:spcAft>
                <a:spcPts val="600"/>
              </a:spcAft>
            </a:pPr>
            <a:r>
              <a:rPr lang="en-US" sz="1000" b="1" dirty="0">
                <a:solidFill>
                  <a:sysClr val="windowText" lastClr="000000"/>
                </a:solidFill>
              </a:rPr>
              <a:t>Accent Colors for Infographics and charts only</a:t>
            </a:r>
          </a:p>
        </p:txBody>
      </p:sp>
      <p:sp>
        <p:nvSpPr>
          <p:cNvPr id="9" name="Rectangle 8">
            <a:extLst>
              <a:ext uri="{FF2B5EF4-FFF2-40B4-BE49-F238E27FC236}">
                <a16:creationId xmlns:a16="http://schemas.microsoft.com/office/drawing/2014/main" id="{A4B6D9AD-8E94-4A62-B92C-C973F5486E37}"/>
              </a:ext>
            </a:extLst>
          </p:cNvPr>
          <p:cNvSpPr/>
          <p:nvPr userDrawn="1"/>
        </p:nvSpPr>
        <p:spPr>
          <a:xfrm>
            <a:off x="2999643" y="2240139"/>
            <a:ext cx="839614" cy="411225"/>
          </a:xfrm>
          <a:prstGeom prst="rect">
            <a:avLst/>
          </a:prstGeom>
          <a:solidFill>
            <a:srgbClr val="510DB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81</a:t>
            </a:r>
          </a:p>
          <a:p>
            <a:pPr algn="ctr"/>
            <a:r>
              <a:rPr lang="en-GB" sz="800" dirty="0">
                <a:solidFill>
                  <a:schemeClr val="bg1"/>
                </a:solidFill>
              </a:rPr>
              <a:t>13</a:t>
            </a:r>
          </a:p>
          <a:p>
            <a:pPr algn="ctr"/>
            <a:r>
              <a:rPr lang="en-GB" sz="800" dirty="0">
                <a:solidFill>
                  <a:schemeClr val="bg1"/>
                </a:solidFill>
              </a:rPr>
              <a:t>188</a:t>
            </a:r>
          </a:p>
        </p:txBody>
      </p:sp>
      <p:sp>
        <p:nvSpPr>
          <p:cNvPr id="10" name="Rectangle 9">
            <a:extLst>
              <a:ext uri="{FF2B5EF4-FFF2-40B4-BE49-F238E27FC236}">
                <a16:creationId xmlns:a16="http://schemas.microsoft.com/office/drawing/2014/main" id="{5D377AFC-4BDC-44AC-80A6-06A9503B868A}"/>
              </a:ext>
            </a:extLst>
          </p:cNvPr>
          <p:cNvSpPr/>
          <p:nvPr userDrawn="1"/>
        </p:nvSpPr>
        <p:spPr>
          <a:xfrm>
            <a:off x="2999643" y="2754701"/>
            <a:ext cx="839614" cy="411225"/>
          </a:xfrm>
          <a:prstGeom prst="rect">
            <a:avLst/>
          </a:prstGeom>
          <a:solidFill>
            <a:srgbClr val="B497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180</a:t>
            </a:r>
          </a:p>
          <a:p>
            <a:pPr algn="ctr"/>
            <a:r>
              <a:rPr lang="en-GB" sz="800" dirty="0">
                <a:solidFill>
                  <a:schemeClr val="bg1"/>
                </a:solidFill>
              </a:rPr>
              <a:t>151</a:t>
            </a:r>
          </a:p>
          <a:p>
            <a:pPr algn="ctr"/>
            <a:r>
              <a:rPr lang="en-GB" sz="800" dirty="0">
                <a:solidFill>
                  <a:schemeClr val="bg1"/>
                </a:solidFill>
              </a:rPr>
              <a:t>255</a:t>
            </a:r>
          </a:p>
        </p:txBody>
      </p:sp>
      <p:sp>
        <p:nvSpPr>
          <p:cNvPr id="59" name="Rectangle 58">
            <a:extLst>
              <a:ext uri="{FF2B5EF4-FFF2-40B4-BE49-F238E27FC236}">
                <a16:creationId xmlns:a16="http://schemas.microsoft.com/office/drawing/2014/main" id="{8B8F1FC7-CA8A-485A-9440-4EA69DF44F1B}"/>
              </a:ext>
            </a:extLst>
          </p:cNvPr>
          <p:cNvSpPr/>
          <p:nvPr userDrawn="1"/>
        </p:nvSpPr>
        <p:spPr>
          <a:xfrm>
            <a:off x="2999643" y="3269262"/>
            <a:ext cx="839614" cy="411225"/>
          </a:xfrm>
          <a:prstGeom prst="rect">
            <a:avLst/>
          </a:prstGeom>
          <a:solidFill>
            <a:srgbClr val="AB0D8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171</a:t>
            </a:r>
          </a:p>
          <a:p>
            <a:pPr algn="ctr"/>
            <a:r>
              <a:rPr lang="en-GB" sz="800" dirty="0">
                <a:solidFill>
                  <a:schemeClr val="bg1"/>
                </a:solidFill>
              </a:rPr>
              <a:t>13</a:t>
            </a:r>
          </a:p>
          <a:p>
            <a:pPr algn="ctr"/>
            <a:r>
              <a:rPr lang="en-GB" sz="800" dirty="0">
                <a:solidFill>
                  <a:schemeClr val="bg1"/>
                </a:solidFill>
              </a:rPr>
              <a:t>130</a:t>
            </a:r>
          </a:p>
        </p:txBody>
      </p:sp>
      <p:sp>
        <p:nvSpPr>
          <p:cNvPr id="60" name="Rectangle 59">
            <a:extLst>
              <a:ext uri="{FF2B5EF4-FFF2-40B4-BE49-F238E27FC236}">
                <a16:creationId xmlns:a16="http://schemas.microsoft.com/office/drawing/2014/main" id="{FF4DC1F0-F2DB-41DC-B843-C645575C978D}"/>
              </a:ext>
            </a:extLst>
          </p:cNvPr>
          <p:cNvSpPr/>
          <p:nvPr userDrawn="1"/>
        </p:nvSpPr>
        <p:spPr>
          <a:xfrm>
            <a:off x="2999643" y="3783824"/>
            <a:ext cx="839614" cy="411225"/>
          </a:xfrm>
          <a:prstGeom prst="rect">
            <a:avLst/>
          </a:prstGeom>
          <a:solidFill>
            <a:srgbClr val="FFA3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255</a:t>
            </a:r>
          </a:p>
          <a:p>
            <a:pPr algn="ctr"/>
            <a:r>
              <a:rPr lang="en-GB" sz="800" dirty="0">
                <a:solidFill>
                  <a:sysClr val="windowText" lastClr="000000"/>
                </a:solidFill>
              </a:rPr>
              <a:t>163</a:t>
            </a:r>
          </a:p>
          <a:p>
            <a:pPr algn="ctr"/>
            <a:r>
              <a:rPr lang="en-GB" sz="800" dirty="0">
                <a:solidFill>
                  <a:sysClr val="windowText" lastClr="000000"/>
                </a:solidFill>
              </a:rPr>
              <a:t>218</a:t>
            </a:r>
          </a:p>
        </p:txBody>
      </p:sp>
      <p:sp>
        <p:nvSpPr>
          <p:cNvPr id="61" name="Rectangle 60">
            <a:extLst>
              <a:ext uri="{FF2B5EF4-FFF2-40B4-BE49-F238E27FC236}">
                <a16:creationId xmlns:a16="http://schemas.microsoft.com/office/drawing/2014/main" id="{1FDCCC15-7DDA-4C27-A66A-86FEF3CE0FDB}"/>
              </a:ext>
            </a:extLst>
          </p:cNvPr>
          <p:cNvSpPr/>
          <p:nvPr userDrawn="1"/>
        </p:nvSpPr>
        <p:spPr>
          <a:xfrm>
            <a:off x="2999643" y="4298384"/>
            <a:ext cx="839614" cy="411225"/>
          </a:xfrm>
          <a:prstGeom prst="rect">
            <a:avLst/>
          </a:prstGeom>
          <a:solidFill>
            <a:srgbClr val="098E7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9</a:t>
            </a:r>
          </a:p>
          <a:p>
            <a:pPr algn="ctr"/>
            <a:r>
              <a:rPr lang="en-GB" sz="800" dirty="0">
                <a:solidFill>
                  <a:schemeClr val="bg1"/>
                </a:solidFill>
              </a:rPr>
              <a:t>142</a:t>
            </a:r>
          </a:p>
          <a:p>
            <a:pPr algn="ctr"/>
            <a:r>
              <a:rPr lang="en-GB" sz="800" dirty="0">
                <a:solidFill>
                  <a:schemeClr val="bg1"/>
                </a:solidFill>
              </a:rPr>
              <a:t>126</a:t>
            </a:r>
          </a:p>
        </p:txBody>
      </p:sp>
      <p:sp>
        <p:nvSpPr>
          <p:cNvPr id="62" name="Rectangle 61">
            <a:extLst>
              <a:ext uri="{FF2B5EF4-FFF2-40B4-BE49-F238E27FC236}">
                <a16:creationId xmlns:a16="http://schemas.microsoft.com/office/drawing/2014/main" id="{E6A7B705-A81A-45EE-B7F8-A08C39775723}"/>
              </a:ext>
            </a:extLst>
          </p:cNvPr>
          <p:cNvSpPr/>
          <p:nvPr userDrawn="1"/>
        </p:nvSpPr>
        <p:spPr>
          <a:xfrm>
            <a:off x="2999643" y="4806552"/>
            <a:ext cx="839614" cy="411225"/>
          </a:xfrm>
          <a:prstGeom prst="rect">
            <a:avLst/>
          </a:prstGeom>
          <a:solidFill>
            <a:srgbClr val="00C0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192</a:t>
            </a:r>
          </a:p>
          <a:p>
            <a:pPr algn="ctr"/>
            <a:r>
              <a:rPr lang="en-GB" sz="800" dirty="0">
                <a:solidFill>
                  <a:schemeClr val="bg1"/>
                </a:solidFill>
              </a:rPr>
              <a:t>174</a:t>
            </a:r>
          </a:p>
        </p:txBody>
      </p:sp>
      <p:sp>
        <p:nvSpPr>
          <p:cNvPr id="63" name="Rectangle 62">
            <a:extLst>
              <a:ext uri="{FF2B5EF4-FFF2-40B4-BE49-F238E27FC236}">
                <a16:creationId xmlns:a16="http://schemas.microsoft.com/office/drawing/2014/main" id="{70C56EF7-AC83-449B-8CC3-F1D314081B92}"/>
              </a:ext>
            </a:extLst>
          </p:cNvPr>
          <p:cNvSpPr/>
          <p:nvPr userDrawn="1"/>
        </p:nvSpPr>
        <p:spPr>
          <a:xfrm>
            <a:off x="2999643" y="5321112"/>
            <a:ext cx="839614" cy="411225"/>
          </a:xfrm>
          <a:prstGeom prst="rect">
            <a:avLst/>
          </a:prstGeom>
          <a:solidFill>
            <a:srgbClr val="63EB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accent3"/>
                </a:solidFill>
              </a:rPr>
              <a:t>99</a:t>
            </a:r>
          </a:p>
          <a:p>
            <a:pPr algn="ctr"/>
            <a:r>
              <a:rPr lang="en-GB" sz="800" dirty="0">
                <a:solidFill>
                  <a:schemeClr val="accent3"/>
                </a:solidFill>
              </a:rPr>
              <a:t>235</a:t>
            </a:r>
          </a:p>
          <a:p>
            <a:pPr algn="ctr"/>
            <a:r>
              <a:rPr lang="en-GB" sz="800" dirty="0">
                <a:solidFill>
                  <a:schemeClr val="accent3"/>
                </a:solidFill>
              </a:rPr>
              <a:t>218</a:t>
            </a:r>
          </a:p>
        </p:txBody>
      </p:sp>
      <p:grpSp>
        <p:nvGrpSpPr>
          <p:cNvPr id="65" name="Group 64">
            <a:extLst>
              <a:ext uri="{FF2B5EF4-FFF2-40B4-BE49-F238E27FC236}">
                <a16:creationId xmlns:a16="http://schemas.microsoft.com/office/drawing/2014/main" id="{34556660-1591-47B1-B18E-F2FCE5FDCA50}"/>
              </a:ext>
            </a:extLst>
          </p:cNvPr>
          <p:cNvGrpSpPr/>
          <p:nvPr userDrawn="1"/>
        </p:nvGrpSpPr>
        <p:grpSpPr>
          <a:xfrm>
            <a:off x="3971416" y="2338957"/>
            <a:ext cx="1253995" cy="3303408"/>
            <a:chOff x="2169429" y="1756308"/>
            <a:chExt cx="2286000" cy="3303408"/>
          </a:xfrm>
        </p:grpSpPr>
        <p:sp>
          <p:nvSpPr>
            <p:cNvPr id="66" name="TextBox 65">
              <a:extLst>
                <a:ext uri="{FF2B5EF4-FFF2-40B4-BE49-F238E27FC236}">
                  <a16:creationId xmlns:a16="http://schemas.microsoft.com/office/drawing/2014/main" id="{C1242448-F6EA-445E-86F6-56F1F6B8DCA0}"/>
                </a:ext>
              </a:extLst>
            </p:cNvPr>
            <p:cNvSpPr txBox="1"/>
            <p:nvPr userDrawn="1"/>
          </p:nvSpPr>
          <p:spPr>
            <a:xfrm>
              <a:off x="2169429" y="2778422"/>
              <a:ext cx="2286000" cy="237066"/>
            </a:xfrm>
            <a:prstGeom prst="rect">
              <a:avLst/>
            </a:prstGeom>
            <a:noFill/>
          </p:spPr>
          <p:txBody>
            <a:bodyPr wrap="square" lIns="54610" tIns="54610" rIns="54610" bIns="54610" rtlCol="0" anchor="ctr">
              <a:noAutofit/>
            </a:bodyPr>
            <a:lstStyle/>
            <a:p>
              <a:pPr algn="l">
                <a:spcAft>
                  <a:spcPts val="600"/>
                </a:spcAft>
              </a:pPr>
              <a:r>
                <a:rPr lang="en-GB" sz="1000" dirty="0"/>
                <a:t>Dark Pink</a:t>
              </a:r>
            </a:p>
          </p:txBody>
        </p:sp>
        <p:sp>
          <p:nvSpPr>
            <p:cNvPr id="67" name="TextBox 66">
              <a:extLst>
                <a:ext uri="{FF2B5EF4-FFF2-40B4-BE49-F238E27FC236}">
                  <a16:creationId xmlns:a16="http://schemas.microsoft.com/office/drawing/2014/main" id="{F9F2D96E-0391-44D3-9D85-C49CD2682224}"/>
                </a:ext>
              </a:extLst>
            </p:cNvPr>
            <p:cNvSpPr txBox="1"/>
            <p:nvPr userDrawn="1"/>
          </p:nvSpPr>
          <p:spPr>
            <a:xfrm>
              <a:off x="2169429" y="1756308"/>
              <a:ext cx="2286000" cy="237066"/>
            </a:xfrm>
            <a:prstGeom prst="rect">
              <a:avLst/>
            </a:prstGeom>
            <a:noFill/>
          </p:spPr>
          <p:txBody>
            <a:bodyPr wrap="square" lIns="54610" tIns="54610" rIns="54610" bIns="54610" rtlCol="0" anchor="ctr">
              <a:noAutofit/>
            </a:bodyPr>
            <a:lstStyle/>
            <a:p>
              <a:pPr algn="l">
                <a:spcAft>
                  <a:spcPts val="600"/>
                </a:spcAft>
              </a:pPr>
              <a:r>
                <a:rPr lang="en-GB" sz="1000" dirty="0"/>
                <a:t>Dark Purple</a:t>
              </a:r>
            </a:p>
          </p:txBody>
        </p:sp>
        <p:sp>
          <p:nvSpPr>
            <p:cNvPr id="68" name="TextBox 67">
              <a:extLst>
                <a:ext uri="{FF2B5EF4-FFF2-40B4-BE49-F238E27FC236}">
                  <a16:creationId xmlns:a16="http://schemas.microsoft.com/office/drawing/2014/main" id="{712A9094-C141-4137-91C8-07CDF0270449}"/>
                </a:ext>
              </a:extLst>
            </p:cNvPr>
            <p:cNvSpPr txBox="1"/>
            <p:nvPr userDrawn="1"/>
          </p:nvSpPr>
          <p:spPr>
            <a:xfrm>
              <a:off x="2169429" y="3289479"/>
              <a:ext cx="2286000" cy="237066"/>
            </a:xfrm>
            <a:prstGeom prst="rect">
              <a:avLst/>
            </a:prstGeom>
            <a:noFill/>
          </p:spPr>
          <p:txBody>
            <a:bodyPr wrap="square" lIns="54610" tIns="54610" rIns="54610" bIns="54610" rtlCol="0" anchor="ctr">
              <a:noAutofit/>
            </a:bodyPr>
            <a:lstStyle/>
            <a:p>
              <a:pPr algn="l">
                <a:spcAft>
                  <a:spcPts val="600"/>
                </a:spcAft>
              </a:pPr>
              <a:r>
                <a:rPr lang="en-GB" sz="1000" dirty="0"/>
                <a:t>Light Pink</a:t>
              </a:r>
            </a:p>
          </p:txBody>
        </p:sp>
        <p:sp>
          <p:nvSpPr>
            <p:cNvPr id="69" name="TextBox 68">
              <a:extLst>
                <a:ext uri="{FF2B5EF4-FFF2-40B4-BE49-F238E27FC236}">
                  <a16:creationId xmlns:a16="http://schemas.microsoft.com/office/drawing/2014/main" id="{A455B7B5-73DE-46AF-B400-88997B50AD80}"/>
                </a:ext>
              </a:extLst>
            </p:cNvPr>
            <p:cNvSpPr txBox="1"/>
            <p:nvPr userDrawn="1"/>
          </p:nvSpPr>
          <p:spPr>
            <a:xfrm>
              <a:off x="2169429" y="3800536"/>
              <a:ext cx="2286000" cy="237066"/>
            </a:xfrm>
            <a:prstGeom prst="rect">
              <a:avLst/>
            </a:prstGeom>
            <a:noFill/>
          </p:spPr>
          <p:txBody>
            <a:bodyPr wrap="square" lIns="54610" tIns="54610" rIns="54610" bIns="54610" rtlCol="0" anchor="ctr">
              <a:noAutofit/>
            </a:bodyPr>
            <a:lstStyle/>
            <a:p>
              <a:pPr algn="l">
                <a:spcAft>
                  <a:spcPts val="600"/>
                </a:spcAft>
              </a:pPr>
              <a:r>
                <a:rPr lang="en-GB" sz="1000" dirty="0"/>
                <a:t>Dark Green</a:t>
              </a:r>
            </a:p>
          </p:txBody>
        </p:sp>
        <p:sp>
          <p:nvSpPr>
            <p:cNvPr id="70" name="TextBox 69">
              <a:extLst>
                <a:ext uri="{FF2B5EF4-FFF2-40B4-BE49-F238E27FC236}">
                  <a16:creationId xmlns:a16="http://schemas.microsoft.com/office/drawing/2014/main" id="{2B4C4881-6213-41A5-AC03-CCE78498A9AE}"/>
                </a:ext>
              </a:extLst>
            </p:cNvPr>
            <p:cNvSpPr txBox="1"/>
            <p:nvPr userDrawn="1"/>
          </p:nvSpPr>
          <p:spPr>
            <a:xfrm>
              <a:off x="2169429" y="2267365"/>
              <a:ext cx="2286000" cy="237066"/>
            </a:xfrm>
            <a:prstGeom prst="rect">
              <a:avLst/>
            </a:prstGeom>
            <a:noFill/>
          </p:spPr>
          <p:txBody>
            <a:bodyPr wrap="square" lIns="54610" tIns="54610" rIns="54610" bIns="54610" rtlCol="0" anchor="ctr">
              <a:noAutofit/>
            </a:bodyPr>
            <a:lstStyle/>
            <a:p>
              <a:pPr algn="l">
                <a:spcAft>
                  <a:spcPts val="600"/>
                </a:spcAft>
              </a:pPr>
              <a:r>
                <a:rPr lang="en-GB" sz="1000" dirty="0"/>
                <a:t>Light Purple</a:t>
              </a:r>
            </a:p>
          </p:txBody>
        </p:sp>
        <p:sp>
          <p:nvSpPr>
            <p:cNvPr id="71" name="TextBox 70">
              <a:extLst>
                <a:ext uri="{FF2B5EF4-FFF2-40B4-BE49-F238E27FC236}">
                  <a16:creationId xmlns:a16="http://schemas.microsoft.com/office/drawing/2014/main" id="{940387EA-5FDE-4F6F-BAF2-604549CCD0F0}"/>
                </a:ext>
              </a:extLst>
            </p:cNvPr>
            <p:cNvSpPr txBox="1"/>
            <p:nvPr userDrawn="1"/>
          </p:nvSpPr>
          <p:spPr>
            <a:xfrm>
              <a:off x="2169429" y="4311593"/>
              <a:ext cx="2286000" cy="237066"/>
            </a:xfrm>
            <a:prstGeom prst="rect">
              <a:avLst/>
            </a:prstGeom>
            <a:noFill/>
          </p:spPr>
          <p:txBody>
            <a:bodyPr wrap="square" lIns="54610" tIns="54610" rIns="54610" bIns="54610" rtlCol="0" anchor="ctr">
              <a:noAutofit/>
            </a:bodyPr>
            <a:lstStyle/>
            <a:p>
              <a:pPr algn="l">
                <a:spcAft>
                  <a:spcPts val="600"/>
                </a:spcAft>
              </a:pPr>
              <a:r>
                <a:rPr lang="en-GB" sz="1000" dirty="0"/>
                <a:t>Green</a:t>
              </a:r>
            </a:p>
          </p:txBody>
        </p:sp>
        <p:sp>
          <p:nvSpPr>
            <p:cNvPr id="72" name="TextBox 71">
              <a:extLst>
                <a:ext uri="{FF2B5EF4-FFF2-40B4-BE49-F238E27FC236}">
                  <a16:creationId xmlns:a16="http://schemas.microsoft.com/office/drawing/2014/main" id="{A92671DE-F6BD-48CB-B11C-208DD1F1CCB3}"/>
                </a:ext>
              </a:extLst>
            </p:cNvPr>
            <p:cNvSpPr txBox="1"/>
            <p:nvPr userDrawn="1"/>
          </p:nvSpPr>
          <p:spPr>
            <a:xfrm>
              <a:off x="2169429" y="4822650"/>
              <a:ext cx="2286000" cy="237066"/>
            </a:xfrm>
            <a:prstGeom prst="rect">
              <a:avLst/>
            </a:prstGeom>
            <a:noFill/>
          </p:spPr>
          <p:txBody>
            <a:bodyPr wrap="square" lIns="54610" tIns="54610" rIns="54610" bIns="54610" rtlCol="0" anchor="ctr">
              <a:noAutofit/>
            </a:bodyPr>
            <a:lstStyle/>
            <a:p>
              <a:pPr algn="l">
                <a:spcAft>
                  <a:spcPts val="600"/>
                </a:spcAft>
              </a:pPr>
              <a:r>
                <a:rPr lang="en-GB" sz="1000" dirty="0"/>
                <a:t>Light Green</a:t>
              </a:r>
            </a:p>
          </p:txBody>
        </p:sp>
      </p:grpSp>
      <p:sp>
        <p:nvSpPr>
          <p:cNvPr id="74" name="Rectangle 73">
            <a:extLst>
              <a:ext uri="{FF2B5EF4-FFF2-40B4-BE49-F238E27FC236}">
                <a16:creationId xmlns:a16="http://schemas.microsoft.com/office/drawing/2014/main" id="{35C7B945-9627-4D94-B008-C987FEA96972}"/>
              </a:ext>
            </a:extLst>
          </p:cNvPr>
          <p:cNvSpPr/>
          <p:nvPr userDrawn="1"/>
        </p:nvSpPr>
        <p:spPr>
          <a:xfrm>
            <a:off x="5232206" y="1731971"/>
            <a:ext cx="839614" cy="411225"/>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51</a:t>
            </a:r>
          </a:p>
          <a:p>
            <a:pPr algn="ctr"/>
            <a:r>
              <a:rPr lang="en-GB" sz="800" dirty="0">
                <a:solidFill>
                  <a:schemeClr val="bg1"/>
                </a:solidFill>
              </a:rPr>
              <a:t>51</a:t>
            </a:r>
          </a:p>
          <a:p>
            <a:pPr algn="ctr"/>
            <a:r>
              <a:rPr lang="en-GB" sz="800" dirty="0">
                <a:solidFill>
                  <a:schemeClr val="bg1"/>
                </a:solidFill>
              </a:rPr>
              <a:t>51</a:t>
            </a:r>
          </a:p>
        </p:txBody>
      </p:sp>
      <p:sp>
        <p:nvSpPr>
          <p:cNvPr id="75" name="Rectangle 74">
            <a:extLst>
              <a:ext uri="{FF2B5EF4-FFF2-40B4-BE49-F238E27FC236}">
                <a16:creationId xmlns:a16="http://schemas.microsoft.com/office/drawing/2014/main" id="{AEB1F170-4966-4AAF-ABAA-3D2A0369F7FA}"/>
              </a:ext>
            </a:extLst>
          </p:cNvPr>
          <p:cNvSpPr/>
          <p:nvPr userDrawn="1"/>
        </p:nvSpPr>
        <p:spPr>
          <a:xfrm>
            <a:off x="5232206" y="2246533"/>
            <a:ext cx="839614" cy="411225"/>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102</a:t>
            </a:r>
          </a:p>
          <a:p>
            <a:pPr algn="ctr"/>
            <a:r>
              <a:rPr lang="en-GB" sz="800" dirty="0">
                <a:solidFill>
                  <a:schemeClr val="bg1"/>
                </a:solidFill>
              </a:rPr>
              <a:t>102</a:t>
            </a:r>
          </a:p>
          <a:p>
            <a:pPr algn="ctr"/>
            <a:r>
              <a:rPr lang="en-GB" sz="800" dirty="0">
                <a:solidFill>
                  <a:schemeClr val="bg1"/>
                </a:solidFill>
              </a:rPr>
              <a:t>102</a:t>
            </a:r>
          </a:p>
          <a:p>
            <a:pPr algn="ctr"/>
            <a:r>
              <a:rPr lang="en-GB" sz="800" dirty="0">
                <a:solidFill>
                  <a:schemeClr val="bg1"/>
                </a:solidFill>
              </a:rPr>
              <a:t>102</a:t>
            </a:r>
          </a:p>
          <a:p>
            <a:pPr algn="ctr"/>
            <a:endParaRPr lang="en-GB" sz="800" dirty="0">
              <a:solidFill>
                <a:schemeClr val="bg1"/>
              </a:solidFill>
            </a:endParaRPr>
          </a:p>
        </p:txBody>
      </p:sp>
      <p:sp>
        <p:nvSpPr>
          <p:cNvPr id="76" name="TextBox 75">
            <a:extLst>
              <a:ext uri="{FF2B5EF4-FFF2-40B4-BE49-F238E27FC236}">
                <a16:creationId xmlns:a16="http://schemas.microsoft.com/office/drawing/2014/main" id="{7033C2B2-E4D1-4420-8509-EC1E2C80321F}"/>
              </a:ext>
            </a:extLst>
          </p:cNvPr>
          <p:cNvSpPr txBox="1"/>
          <p:nvPr userDrawn="1"/>
        </p:nvSpPr>
        <p:spPr>
          <a:xfrm>
            <a:off x="5225411" y="1330325"/>
            <a:ext cx="1545229" cy="307777"/>
          </a:xfrm>
          <a:prstGeom prst="rect">
            <a:avLst/>
          </a:prstGeom>
          <a:noFill/>
        </p:spPr>
        <p:txBody>
          <a:bodyPr wrap="square" lIns="0" tIns="0" rIns="0" bIns="0" rtlCol="0">
            <a:spAutoFit/>
          </a:bodyPr>
          <a:lstStyle/>
          <a:p>
            <a:pPr algn="l">
              <a:spcAft>
                <a:spcPts val="600"/>
              </a:spcAft>
            </a:pPr>
            <a:r>
              <a:rPr lang="en-US" sz="1000" b="1" dirty="0">
                <a:solidFill>
                  <a:sysClr val="windowText" lastClr="000000"/>
                </a:solidFill>
              </a:rPr>
              <a:t>Neutrals for Infographics and charts only </a:t>
            </a:r>
          </a:p>
        </p:txBody>
      </p:sp>
      <p:sp>
        <p:nvSpPr>
          <p:cNvPr id="77" name="Rectangle 76">
            <a:extLst>
              <a:ext uri="{FF2B5EF4-FFF2-40B4-BE49-F238E27FC236}">
                <a16:creationId xmlns:a16="http://schemas.microsoft.com/office/drawing/2014/main" id="{9BFC6FF0-9D30-4829-A667-26B9E6467077}"/>
              </a:ext>
            </a:extLst>
          </p:cNvPr>
          <p:cNvSpPr/>
          <p:nvPr userDrawn="1"/>
        </p:nvSpPr>
        <p:spPr>
          <a:xfrm>
            <a:off x="5232206" y="2761094"/>
            <a:ext cx="839614" cy="411225"/>
          </a:xfrm>
          <a:prstGeom prst="rect">
            <a:avLst/>
          </a:prstGeom>
          <a:solidFill>
            <a:srgbClr val="989898"/>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152</a:t>
            </a:r>
          </a:p>
          <a:p>
            <a:pPr algn="ctr"/>
            <a:r>
              <a:rPr lang="en-GB" sz="800" dirty="0">
                <a:solidFill>
                  <a:schemeClr val="bg1"/>
                </a:solidFill>
              </a:rPr>
              <a:t>152</a:t>
            </a:r>
          </a:p>
          <a:p>
            <a:pPr algn="ctr"/>
            <a:r>
              <a:rPr lang="en-GB" sz="800" dirty="0">
                <a:solidFill>
                  <a:schemeClr val="bg1"/>
                </a:solidFill>
              </a:rPr>
              <a:t>152</a:t>
            </a:r>
          </a:p>
        </p:txBody>
      </p:sp>
      <p:sp>
        <p:nvSpPr>
          <p:cNvPr id="78" name="Rectangle 77">
            <a:extLst>
              <a:ext uri="{FF2B5EF4-FFF2-40B4-BE49-F238E27FC236}">
                <a16:creationId xmlns:a16="http://schemas.microsoft.com/office/drawing/2014/main" id="{AF40F7A4-A491-46D0-AC78-F38FB368D987}"/>
              </a:ext>
            </a:extLst>
          </p:cNvPr>
          <p:cNvSpPr/>
          <p:nvPr userDrawn="1"/>
        </p:nvSpPr>
        <p:spPr>
          <a:xfrm>
            <a:off x="5232206" y="3275656"/>
            <a:ext cx="839614" cy="411225"/>
          </a:xfrm>
          <a:prstGeom prst="rect">
            <a:avLst/>
          </a:prstGeom>
          <a:solidFill>
            <a:srgbClr val="B2B2B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178</a:t>
            </a:r>
          </a:p>
          <a:p>
            <a:pPr algn="ctr"/>
            <a:r>
              <a:rPr lang="en-GB" sz="800" dirty="0">
                <a:solidFill>
                  <a:sysClr val="windowText" lastClr="000000"/>
                </a:solidFill>
              </a:rPr>
              <a:t>178</a:t>
            </a:r>
          </a:p>
          <a:p>
            <a:pPr algn="ctr"/>
            <a:r>
              <a:rPr lang="en-GB" sz="800" dirty="0">
                <a:solidFill>
                  <a:sysClr val="windowText" lastClr="000000"/>
                </a:solidFill>
              </a:rPr>
              <a:t>178</a:t>
            </a:r>
          </a:p>
        </p:txBody>
      </p:sp>
      <p:sp>
        <p:nvSpPr>
          <p:cNvPr id="79" name="Rectangle 78">
            <a:extLst>
              <a:ext uri="{FF2B5EF4-FFF2-40B4-BE49-F238E27FC236}">
                <a16:creationId xmlns:a16="http://schemas.microsoft.com/office/drawing/2014/main" id="{E22CE48C-CD62-438B-AF1B-E80398CE41CF}"/>
              </a:ext>
            </a:extLst>
          </p:cNvPr>
          <p:cNvSpPr/>
          <p:nvPr userDrawn="1"/>
        </p:nvSpPr>
        <p:spPr>
          <a:xfrm>
            <a:off x="5232206" y="3790216"/>
            <a:ext cx="839614" cy="411225"/>
          </a:xfrm>
          <a:prstGeom prst="rect">
            <a:avLst/>
          </a:prstGeom>
          <a:solidFill>
            <a:srgbClr val="E5E5E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tx1"/>
                </a:solidFill>
              </a:rPr>
              <a:t>229</a:t>
            </a:r>
          </a:p>
          <a:p>
            <a:pPr algn="ctr"/>
            <a:r>
              <a:rPr lang="en-GB" sz="800" dirty="0">
                <a:solidFill>
                  <a:schemeClr val="tx1"/>
                </a:solidFill>
              </a:rPr>
              <a:t>229</a:t>
            </a:r>
          </a:p>
          <a:p>
            <a:pPr algn="ctr"/>
            <a:r>
              <a:rPr lang="en-GB" sz="800" dirty="0">
                <a:solidFill>
                  <a:schemeClr val="tx1"/>
                </a:solidFill>
              </a:rPr>
              <a:t>229</a:t>
            </a:r>
          </a:p>
        </p:txBody>
      </p:sp>
      <p:sp>
        <p:nvSpPr>
          <p:cNvPr id="83" name="TextBox 82">
            <a:extLst>
              <a:ext uri="{FF2B5EF4-FFF2-40B4-BE49-F238E27FC236}">
                <a16:creationId xmlns:a16="http://schemas.microsoft.com/office/drawing/2014/main" id="{BFA814C9-BD96-4348-B664-2AD4A5DAAB12}"/>
              </a:ext>
            </a:extLst>
          </p:cNvPr>
          <p:cNvSpPr txBox="1"/>
          <p:nvPr userDrawn="1"/>
        </p:nvSpPr>
        <p:spPr>
          <a:xfrm>
            <a:off x="6203980" y="2852903"/>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3</a:t>
            </a:r>
          </a:p>
        </p:txBody>
      </p:sp>
      <p:sp>
        <p:nvSpPr>
          <p:cNvPr id="84" name="TextBox 83">
            <a:extLst>
              <a:ext uri="{FF2B5EF4-FFF2-40B4-BE49-F238E27FC236}">
                <a16:creationId xmlns:a16="http://schemas.microsoft.com/office/drawing/2014/main" id="{B38E8C09-0782-4E70-887B-080A8FC240A9}"/>
              </a:ext>
            </a:extLst>
          </p:cNvPr>
          <p:cNvSpPr txBox="1"/>
          <p:nvPr userDrawn="1"/>
        </p:nvSpPr>
        <p:spPr>
          <a:xfrm>
            <a:off x="6203980" y="1830789"/>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1</a:t>
            </a:r>
          </a:p>
        </p:txBody>
      </p:sp>
      <p:sp>
        <p:nvSpPr>
          <p:cNvPr id="85" name="TextBox 84">
            <a:extLst>
              <a:ext uri="{FF2B5EF4-FFF2-40B4-BE49-F238E27FC236}">
                <a16:creationId xmlns:a16="http://schemas.microsoft.com/office/drawing/2014/main" id="{7C3E17E9-EAB5-401D-99B5-E01BBCBAAE59}"/>
              </a:ext>
            </a:extLst>
          </p:cNvPr>
          <p:cNvSpPr txBox="1"/>
          <p:nvPr userDrawn="1"/>
        </p:nvSpPr>
        <p:spPr>
          <a:xfrm>
            <a:off x="6203980" y="3363960"/>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4</a:t>
            </a:r>
          </a:p>
        </p:txBody>
      </p:sp>
      <p:sp>
        <p:nvSpPr>
          <p:cNvPr id="86" name="TextBox 85">
            <a:extLst>
              <a:ext uri="{FF2B5EF4-FFF2-40B4-BE49-F238E27FC236}">
                <a16:creationId xmlns:a16="http://schemas.microsoft.com/office/drawing/2014/main" id="{DA95C41B-9591-4042-8AC0-03DBDA91FD18}"/>
              </a:ext>
            </a:extLst>
          </p:cNvPr>
          <p:cNvSpPr txBox="1"/>
          <p:nvPr userDrawn="1"/>
        </p:nvSpPr>
        <p:spPr>
          <a:xfrm>
            <a:off x="6203980" y="3875017"/>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5</a:t>
            </a:r>
          </a:p>
        </p:txBody>
      </p:sp>
      <p:sp>
        <p:nvSpPr>
          <p:cNvPr id="87" name="TextBox 86">
            <a:extLst>
              <a:ext uri="{FF2B5EF4-FFF2-40B4-BE49-F238E27FC236}">
                <a16:creationId xmlns:a16="http://schemas.microsoft.com/office/drawing/2014/main" id="{C924189F-5F86-46B9-810F-1AF60243011B}"/>
              </a:ext>
            </a:extLst>
          </p:cNvPr>
          <p:cNvSpPr txBox="1"/>
          <p:nvPr userDrawn="1"/>
        </p:nvSpPr>
        <p:spPr>
          <a:xfrm>
            <a:off x="6203980" y="2341846"/>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2</a:t>
            </a:r>
          </a:p>
        </p:txBody>
      </p:sp>
      <p:sp>
        <p:nvSpPr>
          <p:cNvPr id="52" name="Rectangle 51">
            <a:extLst>
              <a:ext uri="{FF2B5EF4-FFF2-40B4-BE49-F238E27FC236}">
                <a16:creationId xmlns:a16="http://schemas.microsoft.com/office/drawing/2014/main" id="{4ACB48A6-B340-401D-8994-A0E53291AC9B}"/>
              </a:ext>
            </a:extLst>
          </p:cNvPr>
          <p:cNvSpPr/>
          <p:nvPr userDrawn="1"/>
        </p:nvSpPr>
        <p:spPr>
          <a:xfrm>
            <a:off x="7170486" y="2670083"/>
            <a:ext cx="839614" cy="411225"/>
          </a:xfrm>
          <a:prstGeom prst="rect">
            <a:avLst/>
          </a:prstGeom>
          <a:gradFill>
            <a:gsLst>
              <a:gs pos="100000">
                <a:schemeClr val="accent1"/>
              </a:gs>
              <a:gs pos="0">
                <a:schemeClr val="accent5"/>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endParaRPr lang="en-GB" sz="800" dirty="0">
              <a:solidFill>
                <a:schemeClr val="bg1"/>
              </a:solidFill>
            </a:endParaRPr>
          </a:p>
        </p:txBody>
      </p:sp>
      <p:sp>
        <p:nvSpPr>
          <p:cNvPr id="53" name="Rectangle 52">
            <a:extLst>
              <a:ext uri="{FF2B5EF4-FFF2-40B4-BE49-F238E27FC236}">
                <a16:creationId xmlns:a16="http://schemas.microsoft.com/office/drawing/2014/main" id="{26F71474-A782-4BB1-8B9F-8DCCEAF88E0C}"/>
              </a:ext>
            </a:extLst>
          </p:cNvPr>
          <p:cNvSpPr/>
          <p:nvPr userDrawn="1"/>
        </p:nvSpPr>
        <p:spPr>
          <a:xfrm>
            <a:off x="9170077" y="2670083"/>
            <a:ext cx="839614" cy="411225"/>
          </a:xfrm>
          <a:prstGeom prst="rect">
            <a:avLst/>
          </a:prstGeom>
          <a:gradFill>
            <a:gsLst>
              <a:gs pos="100000">
                <a:srgbClr val="ACEAFF"/>
              </a:gs>
              <a:gs pos="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endParaRPr lang="en-GB" sz="800" dirty="0">
              <a:solidFill>
                <a:schemeClr val="bg1"/>
              </a:solidFill>
            </a:endParaRPr>
          </a:p>
        </p:txBody>
      </p:sp>
      <p:sp>
        <p:nvSpPr>
          <p:cNvPr id="54" name="TextBox 53">
            <a:extLst>
              <a:ext uri="{FF2B5EF4-FFF2-40B4-BE49-F238E27FC236}">
                <a16:creationId xmlns:a16="http://schemas.microsoft.com/office/drawing/2014/main" id="{2102BFCC-8EF9-4273-ADB0-A655CD827F66}"/>
              </a:ext>
            </a:extLst>
          </p:cNvPr>
          <p:cNvSpPr txBox="1"/>
          <p:nvPr userDrawn="1"/>
        </p:nvSpPr>
        <p:spPr>
          <a:xfrm>
            <a:off x="8028290" y="2757773"/>
            <a:ext cx="1568421" cy="237066"/>
          </a:xfrm>
          <a:prstGeom prst="rect">
            <a:avLst/>
          </a:prstGeom>
          <a:noFill/>
        </p:spPr>
        <p:txBody>
          <a:bodyPr wrap="square" lIns="54610" tIns="54610" rIns="54610" bIns="54610" rtlCol="0" anchor="ctr">
            <a:noAutofit/>
          </a:bodyPr>
          <a:lstStyle/>
          <a:p>
            <a:pPr algn="l">
              <a:spcAft>
                <a:spcPts val="600"/>
              </a:spcAft>
            </a:pPr>
            <a:r>
              <a:rPr lang="en-GB" sz="1000" dirty="0"/>
              <a:t>Purple/</a:t>
            </a:r>
            <a:br>
              <a:rPr lang="en-GB" sz="1000" dirty="0"/>
            </a:br>
            <a:r>
              <a:rPr lang="en-GB" sz="1000" dirty="0"/>
              <a:t>Cobalt gradient</a:t>
            </a:r>
          </a:p>
        </p:txBody>
      </p:sp>
      <p:sp>
        <p:nvSpPr>
          <p:cNvPr id="55" name="TextBox 54">
            <a:extLst>
              <a:ext uri="{FF2B5EF4-FFF2-40B4-BE49-F238E27FC236}">
                <a16:creationId xmlns:a16="http://schemas.microsoft.com/office/drawing/2014/main" id="{02D8D802-07C6-434C-B36C-582D2F2FAF7C}"/>
              </a:ext>
            </a:extLst>
          </p:cNvPr>
          <p:cNvSpPr txBox="1"/>
          <p:nvPr userDrawn="1"/>
        </p:nvSpPr>
        <p:spPr>
          <a:xfrm>
            <a:off x="10100206" y="2869887"/>
            <a:ext cx="1709098" cy="237066"/>
          </a:xfrm>
          <a:prstGeom prst="rect">
            <a:avLst/>
          </a:prstGeom>
          <a:noFill/>
        </p:spPr>
        <p:txBody>
          <a:bodyPr wrap="square" lIns="54610" tIns="54610" rIns="54610" bIns="54610" rtlCol="0" anchor="ctr">
            <a:noAutofit/>
          </a:bodyPr>
          <a:lstStyle/>
          <a:p>
            <a:pPr algn="l">
              <a:spcAft>
                <a:spcPts val="600"/>
              </a:spcAft>
            </a:pPr>
            <a:r>
              <a:rPr lang="en-GB" sz="1000" dirty="0"/>
              <a:t>Pacific/</a:t>
            </a:r>
            <a:br>
              <a:rPr lang="en-GB" sz="1000" dirty="0"/>
            </a:br>
            <a:r>
              <a:rPr lang="en-GB" sz="1000" dirty="0"/>
              <a:t>Light Blue gradient</a:t>
            </a:r>
          </a:p>
        </p:txBody>
      </p:sp>
      <p:sp>
        <p:nvSpPr>
          <p:cNvPr id="56" name="TextBox 55">
            <a:extLst>
              <a:ext uri="{FF2B5EF4-FFF2-40B4-BE49-F238E27FC236}">
                <a16:creationId xmlns:a16="http://schemas.microsoft.com/office/drawing/2014/main" id="{F56630A0-1CC3-4558-99F3-72A9846C3FA4}"/>
              </a:ext>
            </a:extLst>
          </p:cNvPr>
          <p:cNvSpPr txBox="1"/>
          <p:nvPr userDrawn="1"/>
        </p:nvSpPr>
        <p:spPr>
          <a:xfrm>
            <a:off x="7146554" y="1298952"/>
            <a:ext cx="4047046" cy="1269578"/>
          </a:xfrm>
          <a:prstGeom prst="rect">
            <a:avLst/>
          </a:prstGeom>
          <a:noFill/>
        </p:spPr>
        <p:txBody>
          <a:bodyPr wrap="square" lIns="0" tIns="0" rIns="0" bIns="0" rtlCol="0">
            <a:spAutoFit/>
          </a:bodyPr>
          <a:lstStyle/>
          <a:p>
            <a:pPr algn="l">
              <a:spcAft>
                <a:spcPts val="300"/>
              </a:spcAft>
            </a:pPr>
            <a:r>
              <a:rPr lang="en-US" sz="1000" b="1" dirty="0">
                <a:solidFill>
                  <a:sysClr val="windowText" lastClr="000000"/>
                </a:solidFill>
              </a:rPr>
              <a:t>Gradients</a:t>
            </a:r>
          </a:p>
          <a:p>
            <a:pPr marL="171450" indent="-171450" algn="l">
              <a:spcAft>
                <a:spcPts val="300"/>
              </a:spcAft>
              <a:buFont typeface="Arial" panose="020B0604020202020204" pitchFamily="34" charset="0"/>
              <a:buChar char="•"/>
            </a:pPr>
            <a:r>
              <a:rPr lang="en-GB" sz="1000" b="0" dirty="0">
                <a:solidFill>
                  <a:sysClr val="windowText" lastClr="000000"/>
                </a:solidFill>
              </a:rPr>
              <a:t>The </a:t>
            </a:r>
            <a:r>
              <a:rPr lang="en-GB" sz="1000" b="0" dirty="0" err="1">
                <a:solidFill>
                  <a:sysClr val="windowText" lastClr="000000"/>
                </a:solidFill>
              </a:rPr>
              <a:t>colors</a:t>
            </a:r>
            <a:r>
              <a:rPr lang="en-GB" sz="1000" b="0" dirty="0">
                <a:solidFill>
                  <a:sysClr val="windowText" lastClr="000000"/>
                </a:solidFill>
              </a:rPr>
              <a:t> are applied at both ends of the gradient, at 0% and 100% locations</a:t>
            </a:r>
          </a:p>
          <a:p>
            <a:pPr marL="171450" indent="-171450" algn="l">
              <a:spcAft>
                <a:spcPts val="300"/>
              </a:spcAft>
              <a:buFont typeface="Arial" panose="020B0604020202020204" pitchFamily="34" charset="0"/>
              <a:buChar char="•"/>
            </a:pPr>
            <a:r>
              <a:rPr lang="en-GB" sz="1000" b="0" dirty="0">
                <a:solidFill>
                  <a:sysClr val="windowText" lastClr="000000"/>
                </a:solidFill>
              </a:rPr>
              <a:t>The mid-point is at 50%</a:t>
            </a:r>
          </a:p>
          <a:p>
            <a:pPr marL="171450" indent="-171450" algn="l">
              <a:spcAft>
                <a:spcPts val="300"/>
              </a:spcAft>
              <a:buFont typeface="Arial" panose="020B0604020202020204" pitchFamily="34" charset="0"/>
              <a:buChar char="•"/>
            </a:pPr>
            <a:r>
              <a:rPr lang="en-GB" sz="1000" b="0" dirty="0">
                <a:solidFill>
                  <a:sysClr val="windowText" lastClr="000000"/>
                </a:solidFill>
              </a:rPr>
              <a:t>The gradients are used at a 0º angle</a:t>
            </a:r>
          </a:p>
          <a:p>
            <a:pPr marL="171450" indent="-171450" algn="l">
              <a:spcAft>
                <a:spcPts val="300"/>
              </a:spcAft>
              <a:buFont typeface="Arial" panose="020B0604020202020204" pitchFamily="34" charset="0"/>
              <a:buChar char="•"/>
            </a:pPr>
            <a:r>
              <a:rPr lang="en-GB" sz="1000" b="0" dirty="0">
                <a:solidFill>
                  <a:sysClr val="windowText" lastClr="000000"/>
                </a:solidFill>
              </a:rPr>
              <a:t>Use the linear gradient, never radial</a:t>
            </a:r>
          </a:p>
          <a:p>
            <a:pPr marL="171450" indent="-171450" algn="l">
              <a:spcAft>
                <a:spcPts val="300"/>
              </a:spcAft>
              <a:buFont typeface="Arial" panose="020B0604020202020204" pitchFamily="34" charset="0"/>
              <a:buChar char="•"/>
            </a:pPr>
            <a:r>
              <a:rPr lang="en-GB" sz="1000" b="0" dirty="0">
                <a:solidFill>
                  <a:sysClr val="windowText" lastClr="000000"/>
                </a:solidFill>
              </a:rPr>
              <a:t>Do not create new gradients; use only the gradients shown here</a:t>
            </a:r>
            <a:endParaRPr lang="en-US" sz="1000" b="0" dirty="0">
              <a:solidFill>
                <a:sysClr val="windowText" lastClr="000000"/>
              </a:solidFill>
            </a:endParaRPr>
          </a:p>
        </p:txBody>
      </p:sp>
      <p:sp>
        <p:nvSpPr>
          <p:cNvPr id="57" name="Rectangle 56">
            <a:extLst>
              <a:ext uri="{FF2B5EF4-FFF2-40B4-BE49-F238E27FC236}">
                <a16:creationId xmlns:a16="http://schemas.microsoft.com/office/drawing/2014/main" id="{9D5AAA1F-BD76-48F7-8C50-6E5979B9537B}"/>
              </a:ext>
            </a:extLst>
          </p:cNvPr>
          <p:cNvSpPr>
            <a:spLocks/>
          </p:cNvSpPr>
          <p:nvPr userDrawn="1"/>
        </p:nvSpPr>
        <p:spPr>
          <a:xfrm>
            <a:off x="5225411" y="4304594"/>
            <a:ext cx="839614" cy="411225"/>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tx1"/>
                </a:solidFill>
              </a:rPr>
              <a:t>255</a:t>
            </a:r>
          </a:p>
          <a:p>
            <a:pPr algn="ctr"/>
            <a:r>
              <a:rPr lang="en-GB" sz="800" dirty="0">
                <a:solidFill>
                  <a:schemeClr val="tx1"/>
                </a:solidFill>
              </a:rPr>
              <a:t>255</a:t>
            </a:r>
          </a:p>
          <a:p>
            <a:pPr algn="ctr"/>
            <a:r>
              <a:rPr lang="en-GB" sz="800" dirty="0">
                <a:solidFill>
                  <a:schemeClr val="tx1"/>
                </a:solidFill>
              </a:rPr>
              <a:t>255</a:t>
            </a:r>
          </a:p>
        </p:txBody>
      </p:sp>
      <p:sp>
        <p:nvSpPr>
          <p:cNvPr id="58" name="TextBox 57">
            <a:extLst>
              <a:ext uri="{FF2B5EF4-FFF2-40B4-BE49-F238E27FC236}">
                <a16:creationId xmlns:a16="http://schemas.microsoft.com/office/drawing/2014/main" id="{3485E89C-C25F-4DDF-BA6F-8600323267FE}"/>
              </a:ext>
            </a:extLst>
          </p:cNvPr>
          <p:cNvSpPr txBox="1"/>
          <p:nvPr userDrawn="1"/>
        </p:nvSpPr>
        <p:spPr>
          <a:xfrm>
            <a:off x="6197185" y="4389395"/>
            <a:ext cx="714476" cy="237066"/>
          </a:xfrm>
          <a:prstGeom prst="rect">
            <a:avLst/>
          </a:prstGeom>
          <a:noFill/>
        </p:spPr>
        <p:txBody>
          <a:bodyPr wrap="square" lIns="54610" tIns="54610" rIns="54610" bIns="54610" rtlCol="0" anchor="ctr">
            <a:noAutofit/>
          </a:bodyPr>
          <a:lstStyle/>
          <a:p>
            <a:pPr algn="l">
              <a:spcAft>
                <a:spcPts val="600"/>
              </a:spcAft>
            </a:pPr>
            <a:r>
              <a:rPr lang="en-GB" sz="1000" dirty="0"/>
              <a:t>White</a:t>
            </a:r>
          </a:p>
        </p:txBody>
      </p:sp>
      <p:sp>
        <p:nvSpPr>
          <p:cNvPr id="64" name="TextBox 63">
            <a:extLst>
              <a:ext uri="{FF2B5EF4-FFF2-40B4-BE49-F238E27FC236}">
                <a16:creationId xmlns:a16="http://schemas.microsoft.com/office/drawing/2014/main" id="{147E9F40-D028-425F-96B1-C73C59C9C8EF}"/>
              </a:ext>
            </a:extLst>
          </p:cNvPr>
          <p:cNvSpPr txBox="1"/>
          <p:nvPr userDrawn="1"/>
        </p:nvSpPr>
        <p:spPr>
          <a:xfrm>
            <a:off x="7146554" y="3336981"/>
            <a:ext cx="1194238" cy="153888"/>
          </a:xfrm>
          <a:prstGeom prst="rect">
            <a:avLst/>
          </a:prstGeom>
          <a:noFill/>
        </p:spPr>
        <p:txBody>
          <a:bodyPr wrap="none" lIns="0" tIns="0" rIns="0" bIns="0" rtlCol="0">
            <a:noAutofit/>
          </a:bodyPr>
          <a:lstStyle/>
          <a:p>
            <a:pPr algn="l">
              <a:spcAft>
                <a:spcPts val="600"/>
              </a:spcAft>
            </a:pPr>
            <a:r>
              <a:rPr lang="en-US" sz="1000" b="1" dirty="0">
                <a:solidFill>
                  <a:sysClr val="windowText" lastClr="000000"/>
                </a:solidFill>
              </a:rPr>
              <a:t>Traffic Light Palette</a:t>
            </a:r>
            <a:endParaRPr lang="en-US" sz="1000" b="0" dirty="0">
              <a:solidFill>
                <a:sysClr val="windowText" lastClr="000000"/>
              </a:solidFill>
            </a:endParaRPr>
          </a:p>
        </p:txBody>
      </p:sp>
      <p:sp>
        <p:nvSpPr>
          <p:cNvPr id="73" name="Rectangle 72">
            <a:extLst>
              <a:ext uri="{FF2B5EF4-FFF2-40B4-BE49-F238E27FC236}">
                <a16:creationId xmlns:a16="http://schemas.microsoft.com/office/drawing/2014/main" id="{A2E77BBC-829E-4B5B-9C1B-B9C1344A811F}"/>
              </a:ext>
            </a:extLst>
          </p:cNvPr>
          <p:cNvSpPr>
            <a:spLocks/>
          </p:cNvSpPr>
          <p:nvPr userDrawn="1"/>
        </p:nvSpPr>
        <p:spPr>
          <a:xfrm>
            <a:off x="9353776" y="3589581"/>
            <a:ext cx="839614" cy="411225"/>
          </a:xfrm>
          <a:prstGeom prst="rect">
            <a:avLst/>
          </a:prstGeom>
          <a:solidFill>
            <a:srgbClr val="26992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38</a:t>
            </a:r>
          </a:p>
          <a:p>
            <a:pPr algn="ctr"/>
            <a:r>
              <a:rPr lang="en-GB" sz="800" dirty="0">
                <a:solidFill>
                  <a:schemeClr val="bg1"/>
                </a:solidFill>
              </a:rPr>
              <a:t>153</a:t>
            </a:r>
          </a:p>
          <a:p>
            <a:pPr algn="ctr"/>
            <a:r>
              <a:rPr lang="en-GB" sz="800" dirty="0">
                <a:solidFill>
                  <a:schemeClr val="bg1"/>
                </a:solidFill>
              </a:rPr>
              <a:t>36</a:t>
            </a:r>
          </a:p>
        </p:txBody>
      </p:sp>
      <p:sp>
        <p:nvSpPr>
          <p:cNvPr id="80" name="Rectangle 79">
            <a:extLst>
              <a:ext uri="{FF2B5EF4-FFF2-40B4-BE49-F238E27FC236}">
                <a16:creationId xmlns:a16="http://schemas.microsoft.com/office/drawing/2014/main" id="{86053ADE-6CEF-4806-8C0F-B8BEED546A81}"/>
              </a:ext>
            </a:extLst>
          </p:cNvPr>
          <p:cNvSpPr>
            <a:spLocks/>
          </p:cNvSpPr>
          <p:nvPr userDrawn="1"/>
        </p:nvSpPr>
        <p:spPr>
          <a:xfrm>
            <a:off x="8262131" y="3589581"/>
            <a:ext cx="839614" cy="411225"/>
          </a:xfrm>
          <a:prstGeom prst="rect">
            <a:avLst/>
          </a:prstGeom>
          <a:solidFill>
            <a:srgbClr val="F1C44D"/>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241</a:t>
            </a:r>
          </a:p>
          <a:p>
            <a:pPr algn="ctr"/>
            <a:r>
              <a:rPr lang="en-GB" sz="800" dirty="0">
                <a:solidFill>
                  <a:schemeClr val="bg1"/>
                </a:solidFill>
              </a:rPr>
              <a:t>196</a:t>
            </a:r>
          </a:p>
          <a:p>
            <a:pPr algn="ctr"/>
            <a:r>
              <a:rPr lang="en-GB" sz="800" dirty="0">
                <a:solidFill>
                  <a:schemeClr val="bg1"/>
                </a:solidFill>
              </a:rPr>
              <a:t>77</a:t>
            </a:r>
          </a:p>
        </p:txBody>
      </p:sp>
      <p:sp>
        <p:nvSpPr>
          <p:cNvPr id="81" name="Rectangle 80">
            <a:extLst>
              <a:ext uri="{FF2B5EF4-FFF2-40B4-BE49-F238E27FC236}">
                <a16:creationId xmlns:a16="http://schemas.microsoft.com/office/drawing/2014/main" id="{1FEC18AD-6921-4293-966A-F31741528B23}"/>
              </a:ext>
            </a:extLst>
          </p:cNvPr>
          <p:cNvSpPr>
            <a:spLocks/>
          </p:cNvSpPr>
          <p:nvPr userDrawn="1"/>
        </p:nvSpPr>
        <p:spPr>
          <a:xfrm>
            <a:off x="7170486" y="3589581"/>
            <a:ext cx="839614" cy="411225"/>
          </a:xfrm>
          <a:prstGeom prst="rect">
            <a:avLst/>
          </a:prstGeom>
          <a:solidFill>
            <a:srgbClr val="ED212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237</a:t>
            </a:r>
          </a:p>
          <a:p>
            <a:pPr algn="ctr"/>
            <a:r>
              <a:rPr lang="en-GB" sz="800" dirty="0">
                <a:solidFill>
                  <a:schemeClr val="bg1"/>
                </a:solidFill>
              </a:rPr>
              <a:t>33</a:t>
            </a:r>
          </a:p>
          <a:p>
            <a:pPr algn="ctr"/>
            <a:r>
              <a:rPr lang="en-GB" sz="800" dirty="0">
                <a:solidFill>
                  <a:schemeClr val="bg1"/>
                </a:solidFill>
              </a:rPr>
              <a:t>36</a:t>
            </a:r>
          </a:p>
        </p:txBody>
      </p:sp>
      <p:sp>
        <p:nvSpPr>
          <p:cNvPr id="88" name="TextBox 87">
            <a:extLst>
              <a:ext uri="{FF2B5EF4-FFF2-40B4-BE49-F238E27FC236}">
                <a16:creationId xmlns:a16="http://schemas.microsoft.com/office/drawing/2014/main" id="{BD3C657F-FD1E-40E0-B00F-F92EC3693861}"/>
              </a:ext>
            </a:extLst>
          </p:cNvPr>
          <p:cNvSpPr txBox="1"/>
          <p:nvPr userDrawn="1"/>
        </p:nvSpPr>
        <p:spPr>
          <a:xfrm>
            <a:off x="7146553" y="4285684"/>
            <a:ext cx="4159622" cy="626317"/>
          </a:xfrm>
          <a:prstGeom prst="rect">
            <a:avLst/>
          </a:prstGeom>
          <a:noFill/>
        </p:spPr>
        <p:txBody>
          <a:bodyPr wrap="square" lIns="0" tIns="0" rIns="0" bIns="0" rtlCol="0">
            <a:noAutofit/>
          </a:bodyPr>
          <a:lstStyle/>
          <a:p>
            <a:pPr algn="l">
              <a:spcAft>
                <a:spcPts val="600"/>
              </a:spcAft>
            </a:pPr>
            <a:r>
              <a:rPr lang="en-US" sz="1000" b="1" dirty="0">
                <a:solidFill>
                  <a:sysClr val="windowText" lastClr="000000"/>
                </a:solidFill>
              </a:rPr>
              <a:t>Potential chart color order</a:t>
            </a:r>
          </a:p>
          <a:p>
            <a:pPr marL="171450" indent="-171450" algn="l">
              <a:spcAft>
                <a:spcPts val="300"/>
              </a:spcAft>
              <a:buFont typeface="Arial" panose="020B0604020202020204" pitchFamily="34" charset="0"/>
              <a:buChar char="•"/>
            </a:pPr>
            <a:r>
              <a:rPr lang="en-US" sz="1000" b="0" dirty="0">
                <a:solidFill>
                  <a:sysClr val="windowText" lastClr="000000"/>
                </a:solidFill>
              </a:rPr>
              <a:t>Prioritize our blues, but they don’t have to be used all at once</a:t>
            </a:r>
          </a:p>
          <a:p>
            <a:pPr marL="171450" indent="-171450" algn="l">
              <a:spcAft>
                <a:spcPts val="300"/>
              </a:spcAft>
              <a:buFont typeface="Arial" panose="020B0604020202020204" pitchFamily="34" charset="0"/>
              <a:buChar char="•"/>
            </a:pPr>
            <a:r>
              <a:rPr lang="en-US" sz="1000" b="0" dirty="0">
                <a:solidFill>
                  <a:sysClr val="windowText" lastClr="000000"/>
                </a:solidFill>
              </a:rPr>
              <a:t>Mix light, mid and dark tones within data sets</a:t>
            </a:r>
          </a:p>
        </p:txBody>
      </p:sp>
      <p:cxnSp>
        <p:nvCxnSpPr>
          <p:cNvPr id="14" name="Straight Connector 13">
            <a:extLst>
              <a:ext uri="{FF2B5EF4-FFF2-40B4-BE49-F238E27FC236}">
                <a16:creationId xmlns:a16="http://schemas.microsoft.com/office/drawing/2014/main" id="{FF87E5F4-3A2B-41F8-A4AA-BA7FFC573394}"/>
              </a:ext>
            </a:extLst>
          </p:cNvPr>
          <p:cNvCxnSpPr/>
          <p:nvPr userDrawn="1"/>
        </p:nvCxnSpPr>
        <p:spPr>
          <a:xfrm>
            <a:off x="7170486" y="3242602"/>
            <a:ext cx="4023114"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18639F51-9F8C-4D36-8737-7A3DAC84F1DA}"/>
              </a:ext>
            </a:extLst>
          </p:cNvPr>
          <p:cNvCxnSpPr/>
          <p:nvPr userDrawn="1"/>
        </p:nvCxnSpPr>
        <p:spPr>
          <a:xfrm>
            <a:off x="7170486" y="4176642"/>
            <a:ext cx="4023114"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1B8890E6-18C7-479B-B73B-0C731D264307}"/>
              </a:ext>
            </a:extLst>
          </p:cNvPr>
          <p:cNvGrpSpPr/>
          <p:nvPr userDrawn="1"/>
        </p:nvGrpSpPr>
        <p:grpSpPr>
          <a:xfrm>
            <a:off x="7170486" y="5015319"/>
            <a:ext cx="4023114" cy="868052"/>
            <a:chOff x="6942744" y="5227726"/>
            <a:chExt cx="6397168" cy="1380293"/>
          </a:xfrm>
        </p:grpSpPr>
        <p:sp>
          <p:nvSpPr>
            <p:cNvPr id="89" name="Rectangle 88">
              <a:extLst>
                <a:ext uri="{FF2B5EF4-FFF2-40B4-BE49-F238E27FC236}">
                  <a16:creationId xmlns:a16="http://schemas.microsoft.com/office/drawing/2014/main" id="{D9642345-2D6B-4C6E-A9F2-A02D26D51DDD}"/>
                </a:ext>
              </a:extLst>
            </p:cNvPr>
            <p:cNvSpPr/>
            <p:nvPr userDrawn="1"/>
          </p:nvSpPr>
          <p:spPr>
            <a:xfrm>
              <a:off x="8821942" y="5227726"/>
              <a:ext cx="759576" cy="592341"/>
            </a:xfrm>
            <a:prstGeom prst="rect">
              <a:avLst/>
            </a:prstGeom>
            <a:solidFill>
              <a:srgbClr val="1E49E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30</a:t>
              </a:r>
            </a:p>
            <a:p>
              <a:pPr algn="ctr"/>
              <a:r>
                <a:rPr lang="en-GB" sz="800" dirty="0">
                  <a:solidFill>
                    <a:schemeClr val="bg1"/>
                  </a:solidFill>
                </a:rPr>
                <a:t>73</a:t>
              </a:r>
            </a:p>
            <a:p>
              <a:pPr algn="ctr"/>
              <a:r>
                <a:rPr lang="en-GB" sz="800" dirty="0">
                  <a:solidFill>
                    <a:schemeClr val="bg1"/>
                  </a:solidFill>
                </a:rPr>
                <a:t>226</a:t>
              </a:r>
            </a:p>
          </p:txBody>
        </p:sp>
        <p:sp>
          <p:nvSpPr>
            <p:cNvPr id="90" name="Rectangle 89">
              <a:extLst>
                <a:ext uri="{FF2B5EF4-FFF2-40B4-BE49-F238E27FC236}">
                  <a16:creationId xmlns:a16="http://schemas.microsoft.com/office/drawing/2014/main" id="{54B75BE9-8F9E-40F1-AE85-B929BD14E4F6}"/>
                </a:ext>
              </a:extLst>
            </p:cNvPr>
            <p:cNvSpPr/>
            <p:nvPr userDrawn="1"/>
          </p:nvSpPr>
          <p:spPr>
            <a:xfrm>
              <a:off x="6942744" y="5227726"/>
              <a:ext cx="759576" cy="592341"/>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51</a:t>
              </a:r>
            </a:p>
            <a:p>
              <a:pPr algn="ctr"/>
              <a:r>
                <a:rPr lang="en-GB" sz="800" dirty="0">
                  <a:solidFill>
                    <a:schemeClr val="bg1"/>
                  </a:solidFill>
                </a:rPr>
                <a:t>141</a:t>
              </a:r>
            </a:p>
          </p:txBody>
        </p:sp>
        <p:sp>
          <p:nvSpPr>
            <p:cNvPr id="91" name="Rectangle 90">
              <a:extLst>
                <a:ext uri="{FF2B5EF4-FFF2-40B4-BE49-F238E27FC236}">
                  <a16:creationId xmlns:a16="http://schemas.microsoft.com/office/drawing/2014/main" id="{403512C6-1015-4893-B421-D2CA83BB28B7}"/>
                </a:ext>
              </a:extLst>
            </p:cNvPr>
            <p:cNvSpPr/>
            <p:nvPr userDrawn="1"/>
          </p:nvSpPr>
          <p:spPr>
            <a:xfrm>
              <a:off x="9761541" y="5227726"/>
              <a:ext cx="759576" cy="592341"/>
            </a:xfrm>
            <a:prstGeom prst="rect">
              <a:avLst/>
            </a:prstGeom>
            <a:solidFill>
              <a:srgbClr val="76D2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118</a:t>
              </a:r>
            </a:p>
            <a:p>
              <a:pPr algn="ctr"/>
              <a:r>
                <a:rPr lang="en-GB" sz="800" dirty="0">
                  <a:solidFill>
                    <a:sysClr val="windowText" lastClr="000000"/>
                  </a:solidFill>
                </a:rPr>
                <a:t>210</a:t>
              </a:r>
            </a:p>
            <a:p>
              <a:pPr algn="ctr"/>
              <a:r>
                <a:rPr lang="en-GB" sz="800" dirty="0">
                  <a:solidFill>
                    <a:sysClr val="windowText" lastClr="000000"/>
                  </a:solidFill>
                </a:rPr>
                <a:t>255</a:t>
              </a:r>
            </a:p>
          </p:txBody>
        </p:sp>
        <p:sp>
          <p:nvSpPr>
            <p:cNvPr id="92" name="Rectangle 91">
              <a:extLst>
                <a:ext uri="{FF2B5EF4-FFF2-40B4-BE49-F238E27FC236}">
                  <a16:creationId xmlns:a16="http://schemas.microsoft.com/office/drawing/2014/main" id="{8DF8AA28-67A9-4A84-A80F-52EFDEF62EC4}"/>
                </a:ext>
              </a:extLst>
            </p:cNvPr>
            <p:cNvSpPr/>
            <p:nvPr userDrawn="1"/>
          </p:nvSpPr>
          <p:spPr>
            <a:xfrm>
              <a:off x="11640737" y="5227726"/>
              <a:ext cx="759576" cy="592341"/>
            </a:xfrm>
            <a:prstGeom prst="rect">
              <a:avLst/>
            </a:prstGeom>
            <a:solidFill>
              <a:srgbClr val="B497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180</a:t>
              </a:r>
            </a:p>
            <a:p>
              <a:pPr algn="ctr"/>
              <a:r>
                <a:rPr lang="en-GB" sz="800" dirty="0">
                  <a:solidFill>
                    <a:schemeClr val="bg1"/>
                  </a:solidFill>
                </a:rPr>
                <a:t>151</a:t>
              </a:r>
            </a:p>
            <a:p>
              <a:pPr algn="ctr"/>
              <a:r>
                <a:rPr lang="en-GB" sz="800" dirty="0">
                  <a:solidFill>
                    <a:schemeClr val="bg1"/>
                  </a:solidFill>
                </a:rPr>
                <a:t>255</a:t>
              </a:r>
            </a:p>
          </p:txBody>
        </p:sp>
        <p:sp>
          <p:nvSpPr>
            <p:cNvPr id="93" name="Rectangle 92">
              <a:extLst>
                <a:ext uri="{FF2B5EF4-FFF2-40B4-BE49-F238E27FC236}">
                  <a16:creationId xmlns:a16="http://schemas.microsoft.com/office/drawing/2014/main" id="{96ECD3EF-C613-49EC-B955-C33743E8DAF2}"/>
                </a:ext>
              </a:extLst>
            </p:cNvPr>
            <p:cNvSpPr/>
            <p:nvPr userDrawn="1"/>
          </p:nvSpPr>
          <p:spPr>
            <a:xfrm>
              <a:off x="8821942" y="6015678"/>
              <a:ext cx="759576" cy="592341"/>
            </a:xfrm>
            <a:prstGeom prst="rect">
              <a:avLst/>
            </a:prstGeom>
            <a:solidFill>
              <a:srgbClr val="FD349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253</a:t>
              </a:r>
            </a:p>
            <a:p>
              <a:pPr algn="ctr"/>
              <a:r>
                <a:rPr lang="en-GB" sz="800" dirty="0">
                  <a:solidFill>
                    <a:schemeClr val="bg1"/>
                  </a:solidFill>
                </a:rPr>
                <a:t>52</a:t>
              </a:r>
            </a:p>
            <a:p>
              <a:pPr algn="ctr"/>
              <a:r>
                <a:rPr lang="en-GB" sz="800" dirty="0">
                  <a:solidFill>
                    <a:schemeClr val="bg1"/>
                  </a:solidFill>
                </a:rPr>
                <a:t>156</a:t>
              </a:r>
            </a:p>
          </p:txBody>
        </p:sp>
        <p:sp>
          <p:nvSpPr>
            <p:cNvPr id="94" name="Rectangle 93">
              <a:extLst>
                <a:ext uri="{FF2B5EF4-FFF2-40B4-BE49-F238E27FC236}">
                  <a16:creationId xmlns:a16="http://schemas.microsoft.com/office/drawing/2014/main" id="{CEFF0E69-1303-4A97-A554-2617DBE38F85}"/>
                </a:ext>
              </a:extLst>
            </p:cNvPr>
            <p:cNvSpPr/>
            <p:nvPr userDrawn="1"/>
          </p:nvSpPr>
          <p:spPr>
            <a:xfrm>
              <a:off x="10701139" y="5227726"/>
              <a:ext cx="759576" cy="592341"/>
            </a:xfrm>
            <a:prstGeom prst="rect">
              <a:avLst/>
            </a:prstGeom>
            <a:solidFill>
              <a:srgbClr val="7213E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114</a:t>
              </a:r>
            </a:p>
            <a:p>
              <a:pPr algn="ctr"/>
              <a:r>
                <a:rPr lang="en-GB" sz="800" dirty="0">
                  <a:solidFill>
                    <a:schemeClr val="bg1"/>
                  </a:solidFill>
                </a:rPr>
                <a:t>19</a:t>
              </a:r>
            </a:p>
            <a:p>
              <a:pPr algn="ctr"/>
              <a:r>
                <a:rPr lang="en-GB" sz="800" dirty="0">
                  <a:solidFill>
                    <a:schemeClr val="bg1"/>
                  </a:solidFill>
                </a:rPr>
                <a:t>234</a:t>
              </a:r>
            </a:p>
          </p:txBody>
        </p:sp>
        <p:sp>
          <p:nvSpPr>
            <p:cNvPr id="95" name="Rectangle 94">
              <a:extLst>
                <a:ext uri="{FF2B5EF4-FFF2-40B4-BE49-F238E27FC236}">
                  <a16:creationId xmlns:a16="http://schemas.microsoft.com/office/drawing/2014/main" id="{D22E2F76-F5F9-4152-8B76-200BB23CF93D}"/>
                </a:ext>
              </a:extLst>
            </p:cNvPr>
            <p:cNvSpPr/>
            <p:nvPr userDrawn="1"/>
          </p:nvSpPr>
          <p:spPr>
            <a:xfrm>
              <a:off x="9761541" y="6015678"/>
              <a:ext cx="759576" cy="592341"/>
            </a:xfrm>
            <a:prstGeom prst="rect">
              <a:avLst/>
            </a:prstGeom>
            <a:solidFill>
              <a:srgbClr val="FFA3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255</a:t>
              </a:r>
            </a:p>
            <a:p>
              <a:pPr algn="ctr"/>
              <a:r>
                <a:rPr lang="en-GB" sz="800" dirty="0">
                  <a:solidFill>
                    <a:schemeClr val="bg1"/>
                  </a:solidFill>
                </a:rPr>
                <a:t>163</a:t>
              </a:r>
            </a:p>
            <a:p>
              <a:pPr algn="ctr"/>
              <a:r>
                <a:rPr lang="en-GB" sz="800" dirty="0">
                  <a:solidFill>
                    <a:schemeClr val="bg1"/>
                  </a:solidFill>
                </a:rPr>
                <a:t>218</a:t>
              </a:r>
            </a:p>
          </p:txBody>
        </p:sp>
        <p:sp>
          <p:nvSpPr>
            <p:cNvPr id="96" name="Rectangle 95">
              <a:extLst>
                <a:ext uri="{FF2B5EF4-FFF2-40B4-BE49-F238E27FC236}">
                  <a16:creationId xmlns:a16="http://schemas.microsoft.com/office/drawing/2014/main" id="{F294A2C6-DAFC-45CD-86AD-3902D99F3B8E}"/>
                </a:ext>
              </a:extLst>
            </p:cNvPr>
            <p:cNvSpPr/>
            <p:nvPr userDrawn="1"/>
          </p:nvSpPr>
          <p:spPr>
            <a:xfrm>
              <a:off x="6942744" y="6015678"/>
              <a:ext cx="759576" cy="592341"/>
            </a:xfrm>
            <a:prstGeom prst="rect">
              <a:avLst/>
            </a:prstGeom>
            <a:solidFill>
              <a:srgbClr val="00C0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192</a:t>
              </a:r>
            </a:p>
            <a:p>
              <a:pPr algn="ctr"/>
              <a:r>
                <a:rPr lang="en-GB" sz="800" dirty="0">
                  <a:solidFill>
                    <a:schemeClr val="bg1"/>
                  </a:solidFill>
                </a:rPr>
                <a:t>174</a:t>
              </a:r>
            </a:p>
          </p:txBody>
        </p:sp>
        <p:sp>
          <p:nvSpPr>
            <p:cNvPr id="97" name="Rectangle 96">
              <a:extLst>
                <a:ext uri="{FF2B5EF4-FFF2-40B4-BE49-F238E27FC236}">
                  <a16:creationId xmlns:a16="http://schemas.microsoft.com/office/drawing/2014/main" id="{E318800B-9E93-4883-840B-696F82170F32}"/>
                </a:ext>
              </a:extLst>
            </p:cNvPr>
            <p:cNvSpPr/>
            <p:nvPr userDrawn="1"/>
          </p:nvSpPr>
          <p:spPr>
            <a:xfrm>
              <a:off x="12580336" y="6015678"/>
              <a:ext cx="759576" cy="592341"/>
            </a:xfrm>
            <a:prstGeom prst="rect">
              <a:avLst/>
            </a:prstGeom>
            <a:solidFill>
              <a:srgbClr val="63EB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99</a:t>
              </a:r>
            </a:p>
            <a:p>
              <a:pPr algn="ctr"/>
              <a:r>
                <a:rPr lang="en-GB" sz="800" dirty="0">
                  <a:solidFill>
                    <a:sysClr val="windowText" lastClr="000000"/>
                  </a:solidFill>
                </a:rPr>
                <a:t>235</a:t>
              </a:r>
            </a:p>
            <a:p>
              <a:pPr algn="ctr"/>
              <a:r>
                <a:rPr lang="en-GB" sz="800" dirty="0">
                  <a:solidFill>
                    <a:sysClr val="windowText" lastClr="000000"/>
                  </a:solidFill>
                </a:rPr>
                <a:t>218</a:t>
              </a:r>
            </a:p>
          </p:txBody>
        </p:sp>
        <p:sp>
          <p:nvSpPr>
            <p:cNvPr id="98" name="Rectangle 97">
              <a:extLst>
                <a:ext uri="{FF2B5EF4-FFF2-40B4-BE49-F238E27FC236}">
                  <a16:creationId xmlns:a16="http://schemas.microsoft.com/office/drawing/2014/main" id="{14443132-A6B3-4990-BA37-9E2D3DE1B105}"/>
                </a:ext>
              </a:extLst>
            </p:cNvPr>
            <p:cNvSpPr/>
            <p:nvPr userDrawn="1"/>
          </p:nvSpPr>
          <p:spPr>
            <a:xfrm>
              <a:off x="7882343" y="5227726"/>
              <a:ext cx="759576" cy="592341"/>
            </a:xfrm>
            <a:prstGeom prst="rect">
              <a:avLst/>
            </a:prstGeom>
            <a:solidFill>
              <a:srgbClr val="00B8F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184</a:t>
              </a:r>
            </a:p>
            <a:p>
              <a:pPr algn="ctr"/>
              <a:r>
                <a:rPr lang="en-GB" sz="800" dirty="0">
                  <a:solidFill>
                    <a:schemeClr val="bg1"/>
                  </a:solidFill>
                </a:rPr>
                <a:t>245</a:t>
              </a:r>
            </a:p>
          </p:txBody>
        </p:sp>
        <p:sp>
          <p:nvSpPr>
            <p:cNvPr id="99" name="Rectangle 98">
              <a:extLst>
                <a:ext uri="{FF2B5EF4-FFF2-40B4-BE49-F238E27FC236}">
                  <a16:creationId xmlns:a16="http://schemas.microsoft.com/office/drawing/2014/main" id="{6C79AFB4-7A51-4309-99F1-4015E9137C5F}"/>
                </a:ext>
              </a:extLst>
            </p:cNvPr>
            <p:cNvSpPr/>
            <p:nvPr userDrawn="1"/>
          </p:nvSpPr>
          <p:spPr>
            <a:xfrm>
              <a:off x="11640737" y="6015678"/>
              <a:ext cx="759576" cy="592341"/>
            </a:xfrm>
            <a:prstGeom prst="rect">
              <a:avLst/>
            </a:prstGeom>
            <a:solidFill>
              <a:srgbClr val="510DB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81</a:t>
              </a:r>
            </a:p>
            <a:p>
              <a:pPr algn="ctr"/>
              <a:r>
                <a:rPr lang="en-GB" sz="800" dirty="0">
                  <a:solidFill>
                    <a:schemeClr val="bg1"/>
                  </a:solidFill>
                </a:rPr>
                <a:t>13</a:t>
              </a:r>
            </a:p>
            <a:p>
              <a:pPr algn="ctr"/>
              <a:r>
                <a:rPr lang="en-GB" sz="800" dirty="0">
                  <a:solidFill>
                    <a:schemeClr val="bg1"/>
                  </a:solidFill>
                </a:rPr>
                <a:t>188</a:t>
              </a:r>
            </a:p>
          </p:txBody>
        </p:sp>
        <p:sp>
          <p:nvSpPr>
            <p:cNvPr id="100" name="Rectangle 99">
              <a:extLst>
                <a:ext uri="{FF2B5EF4-FFF2-40B4-BE49-F238E27FC236}">
                  <a16:creationId xmlns:a16="http://schemas.microsoft.com/office/drawing/2014/main" id="{CE4F02C0-8A76-4F89-8E59-9E7549909C2A}"/>
                </a:ext>
              </a:extLst>
            </p:cNvPr>
            <p:cNvSpPr/>
            <p:nvPr userDrawn="1"/>
          </p:nvSpPr>
          <p:spPr>
            <a:xfrm>
              <a:off x="12580336" y="5227726"/>
              <a:ext cx="759576" cy="592341"/>
            </a:xfrm>
            <a:prstGeom prst="rect">
              <a:avLst/>
            </a:prstGeom>
            <a:solidFill>
              <a:srgbClr val="098E7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9</a:t>
              </a:r>
            </a:p>
            <a:p>
              <a:pPr algn="ctr"/>
              <a:r>
                <a:rPr lang="en-GB" sz="800" dirty="0">
                  <a:solidFill>
                    <a:schemeClr val="bg1"/>
                  </a:solidFill>
                </a:rPr>
                <a:t>142</a:t>
              </a:r>
            </a:p>
            <a:p>
              <a:pPr algn="ctr"/>
              <a:r>
                <a:rPr lang="en-GB" sz="800" dirty="0">
                  <a:solidFill>
                    <a:schemeClr val="bg1"/>
                  </a:solidFill>
                </a:rPr>
                <a:t>126</a:t>
              </a:r>
            </a:p>
          </p:txBody>
        </p:sp>
        <p:sp>
          <p:nvSpPr>
            <p:cNvPr id="101" name="Rectangle 100">
              <a:extLst>
                <a:ext uri="{FF2B5EF4-FFF2-40B4-BE49-F238E27FC236}">
                  <a16:creationId xmlns:a16="http://schemas.microsoft.com/office/drawing/2014/main" id="{29198175-1C72-4E67-BB92-6595EEDA420A}"/>
                </a:ext>
              </a:extLst>
            </p:cNvPr>
            <p:cNvSpPr/>
            <p:nvPr userDrawn="1"/>
          </p:nvSpPr>
          <p:spPr>
            <a:xfrm>
              <a:off x="10701139" y="6015678"/>
              <a:ext cx="759576" cy="592341"/>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102</a:t>
              </a:r>
            </a:p>
            <a:p>
              <a:pPr algn="ctr"/>
              <a:r>
                <a:rPr lang="en-GB" sz="800" dirty="0">
                  <a:solidFill>
                    <a:schemeClr val="bg1"/>
                  </a:solidFill>
                </a:rPr>
                <a:t>102</a:t>
              </a:r>
            </a:p>
            <a:p>
              <a:pPr algn="ctr"/>
              <a:r>
                <a:rPr lang="en-GB" sz="800" dirty="0">
                  <a:solidFill>
                    <a:schemeClr val="bg1"/>
                  </a:solidFill>
                </a:rPr>
                <a:t>102</a:t>
              </a:r>
            </a:p>
          </p:txBody>
        </p:sp>
        <p:sp>
          <p:nvSpPr>
            <p:cNvPr id="102" name="Rectangle 101">
              <a:extLst>
                <a:ext uri="{FF2B5EF4-FFF2-40B4-BE49-F238E27FC236}">
                  <a16:creationId xmlns:a16="http://schemas.microsoft.com/office/drawing/2014/main" id="{BB592D94-A7C3-4005-BCCE-3C53AAD95748}"/>
                </a:ext>
              </a:extLst>
            </p:cNvPr>
            <p:cNvSpPr/>
            <p:nvPr userDrawn="1"/>
          </p:nvSpPr>
          <p:spPr>
            <a:xfrm>
              <a:off x="7882343" y="6015678"/>
              <a:ext cx="759576" cy="592341"/>
            </a:xfrm>
            <a:prstGeom prst="rect">
              <a:avLst/>
            </a:prstGeom>
            <a:solidFill>
              <a:srgbClr val="AB0D8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171</a:t>
              </a:r>
            </a:p>
            <a:p>
              <a:pPr algn="ctr"/>
              <a:r>
                <a:rPr lang="en-GB" sz="800" dirty="0">
                  <a:solidFill>
                    <a:schemeClr val="bg1"/>
                  </a:solidFill>
                </a:rPr>
                <a:t>13</a:t>
              </a:r>
            </a:p>
            <a:p>
              <a:pPr algn="ctr"/>
              <a:r>
                <a:rPr lang="en-GB" sz="800" dirty="0">
                  <a:solidFill>
                    <a:schemeClr val="bg1"/>
                  </a:solidFill>
                </a:rPr>
                <a:t>130</a:t>
              </a:r>
            </a:p>
          </p:txBody>
        </p:sp>
      </p:grpSp>
    </p:spTree>
    <p:extLst>
      <p:ext uri="{BB962C8B-B14F-4D97-AF65-F5344CB8AC3E}">
        <p14:creationId xmlns:p14="http://schemas.microsoft.com/office/powerpoint/2010/main" val="1656941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6_3 COLUMN CHART TEXT">
    <p:bg>
      <p:bgPr>
        <a:solidFill>
          <a:srgbClr val="00338D"/>
        </a:solidFill>
        <a:effectLst/>
      </p:bgPr>
    </p:bg>
    <p:spTree>
      <p:nvGrpSpPr>
        <p:cNvPr id="1" name=""/>
        <p:cNvGrpSpPr/>
        <p:nvPr/>
      </p:nvGrpSpPr>
      <p:grpSpPr>
        <a:xfrm>
          <a:off x="0" y="0"/>
          <a:ext cx="0" cy="0"/>
          <a:chOff x="0" y="0"/>
          <a:chExt cx="0" cy="0"/>
        </a:xfrm>
      </p:grpSpPr>
      <p:pic>
        <p:nvPicPr>
          <p:cNvPr id="9" name="Picture 8" descr="A picture containing water, sky, outdoor, boat&#10;&#10;Description automatically generated">
            <a:extLst>
              <a:ext uri="{FF2B5EF4-FFF2-40B4-BE49-F238E27FC236}">
                <a16:creationId xmlns:a16="http://schemas.microsoft.com/office/drawing/2014/main" id="{984BEAEF-0602-4E86-A4A3-9F2906ED28F9}"/>
              </a:ext>
            </a:extLst>
          </p:cNvPr>
          <p:cNvPicPr>
            <a:picLocks noChangeAspect="1"/>
          </p:cNvPicPr>
          <p:nvPr userDrawn="1"/>
        </p:nvPicPr>
        <p:blipFill rotWithShape="1">
          <a:blip r:embed="rId3"/>
          <a:srcRect l="1186" t="12387" b="13404"/>
          <a:stretch/>
        </p:blipFill>
        <p:spPr>
          <a:xfrm flipH="1">
            <a:off x="0" y="0"/>
            <a:ext cx="12192000" cy="6858000"/>
          </a:xfrm>
          <a:prstGeom prst="rect">
            <a:avLst/>
          </a:prstGeom>
        </p:spPr>
      </p:pic>
      <p:sp>
        <p:nvSpPr>
          <p:cNvPr id="7" name="Rectangle 6">
            <a:extLst>
              <a:ext uri="{FF2B5EF4-FFF2-40B4-BE49-F238E27FC236}">
                <a16:creationId xmlns:a16="http://schemas.microsoft.com/office/drawing/2014/main" id="{ADA3593A-B431-4ADA-BE4C-21EA84735646}"/>
              </a:ext>
            </a:extLst>
          </p:cNvPr>
          <p:cNvSpPr/>
          <p:nvPr userDrawn="1"/>
        </p:nvSpPr>
        <p:spPr>
          <a:xfrm>
            <a:off x="0" y="0"/>
            <a:ext cx="12192000" cy="6858000"/>
          </a:xfrm>
          <a:prstGeom prst="rect">
            <a:avLst/>
          </a:prstGeom>
          <a:gradFill>
            <a:gsLst>
              <a:gs pos="63000">
                <a:srgbClr val="E8DCE0">
                  <a:alpha val="0"/>
                </a:srgbClr>
              </a:gs>
              <a:gs pos="7000">
                <a:srgbClr val="E8DCE0">
                  <a:alpha val="75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5" name="Shape 8">
            <a:extLst>
              <a:ext uri="{FF2B5EF4-FFF2-40B4-BE49-F238E27FC236}">
                <a16:creationId xmlns:a16="http://schemas.microsoft.com/office/drawing/2014/main" id="{0C6C1EC6-E117-4B69-89BE-088A74E79D72}"/>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4" name="TextBox 13">
            <a:extLst>
              <a:ext uri="{FF2B5EF4-FFF2-40B4-BE49-F238E27FC236}">
                <a16:creationId xmlns:a16="http://schemas.microsoft.com/office/drawing/2014/main" id="{7C17B002-334A-40EC-B121-E986C0119D4B}"/>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dirty="0">
                <a:solidFill>
                  <a:schemeClr val="bg1">
                    <a:lumMod val="65000"/>
                  </a:schemeClr>
                </a:solidFill>
                <a:latin typeface="+mn-lt"/>
                <a:ea typeface="+mn-ea"/>
                <a:cs typeface="+mn-cs"/>
              </a:rPr>
              <a:t>Document Classification: KPMG Public</a:t>
            </a:r>
          </a:p>
        </p:txBody>
      </p:sp>
      <p:sp>
        <p:nvSpPr>
          <p:cNvPr id="15" name="TextBox 14">
            <a:extLst>
              <a:ext uri="{FF2B5EF4-FFF2-40B4-BE49-F238E27FC236}">
                <a16:creationId xmlns:a16="http://schemas.microsoft.com/office/drawing/2014/main" id="{80637FD2-012C-4200-949F-8DC01675878E}"/>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9EB4073E-9A76-4497-A20D-140FBF74D8F4}"/>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Graphic 8">
            <a:extLst>
              <a:ext uri="{FF2B5EF4-FFF2-40B4-BE49-F238E27FC236}">
                <a16:creationId xmlns:a16="http://schemas.microsoft.com/office/drawing/2014/main" id="{ABB19345-2968-4E44-943F-3E97D8AA1983}"/>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dirty="0"/>
          </a:p>
        </p:txBody>
      </p:sp>
    </p:spTree>
    <p:extLst>
      <p:ext uri="{BB962C8B-B14F-4D97-AF65-F5344CB8AC3E}">
        <p14:creationId xmlns:p14="http://schemas.microsoft.com/office/powerpoint/2010/main" val="4390938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7_DIVIDER 1">
    <p:bg>
      <p:bgPr>
        <a:solidFill>
          <a:schemeClr val="accent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7" name="Graphic 8">
            <a:extLst>
              <a:ext uri="{FF2B5EF4-FFF2-40B4-BE49-F238E27FC236}">
                <a16:creationId xmlns:a16="http://schemas.microsoft.com/office/drawing/2014/main" id="{90B7A897-5A26-41CB-AEE5-250C628151A3}"/>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
        <p:nvSpPr>
          <p:cNvPr id="9" name="Shape 8">
            <a:extLst>
              <a:ext uri="{FF2B5EF4-FFF2-40B4-BE49-F238E27FC236}">
                <a16:creationId xmlns:a16="http://schemas.microsoft.com/office/drawing/2014/main" id="{EB8B3C09-FAB2-429B-938C-E78504065962}"/>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0" name="TextBox 9">
            <a:extLst>
              <a:ext uri="{FF2B5EF4-FFF2-40B4-BE49-F238E27FC236}">
                <a16:creationId xmlns:a16="http://schemas.microsoft.com/office/drawing/2014/main" id="{EA9BF5FA-A218-4481-9952-70E809F83381}"/>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2" name="TextBox 11">
            <a:extLst>
              <a:ext uri="{FF2B5EF4-FFF2-40B4-BE49-F238E27FC236}">
                <a16:creationId xmlns:a16="http://schemas.microsoft.com/office/drawing/2014/main" id="{D6537B35-1388-4BAF-9520-9BDE0CCA2FD2}"/>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3" name="Straight Connector 12">
            <a:extLst>
              <a:ext uri="{FF2B5EF4-FFF2-40B4-BE49-F238E27FC236}">
                <a16:creationId xmlns:a16="http://schemas.microsoft.com/office/drawing/2014/main" id="{D8B9F63F-C8B5-4C95-9816-589FF270249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54260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Right Vertical Window_Pacific Blue">
    <p:bg>
      <p:bgPr>
        <a:gradFill>
          <a:gsLst>
            <a:gs pos="100000">
              <a:srgbClr val="ACEAFF"/>
            </a:gs>
            <a:gs pos="0">
              <a:schemeClr val="accent4"/>
            </a:gs>
          </a:gsLst>
          <a:lin ang="0" scaled="0"/>
        </a:gra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E0E2D7F6-77EE-4A84-A347-E3DE3770F560}"/>
              </a:ext>
            </a:extLst>
          </p:cNvPr>
          <p:cNvGrpSpPr/>
          <p:nvPr userDrawn="1"/>
        </p:nvGrpSpPr>
        <p:grpSpPr>
          <a:xfrm>
            <a:off x="998476" y="0"/>
            <a:ext cx="911399" cy="1485244"/>
            <a:chOff x="1008000" y="0"/>
            <a:chExt cx="911399" cy="1485244"/>
          </a:xfrm>
          <a:solidFill>
            <a:schemeClr val="bg1">
              <a:alpha val="0"/>
            </a:schemeClr>
          </a:solidFill>
        </p:grpSpPr>
        <p:sp>
          <p:nvSpPr>
            <p:cNvPr id="11" name="Freeform 19">
              <a:extLst>
                <a:ext uri="{FF2B5EF4-FFF2-40B4-BE49-F238E27FC236}">
                  <a16:creationId xmlns:a16="http://schemas.microsoft.com/office/drawing/2014/main" id="{A38D1D5C-300B-4EC8-97CB-72C6B7A7CC70}"/>
                </a:ext>
              </a:extLst>
            </p:cNvPr>
            <p:cNvSpPr>
              <a:spLocks noChangeAspect="1" noEditPoints="1"/>
            </p:cNvSpPr>
            <p:nvPr userDrawn="1"/>
          </p:nvSpPr>
          <p:spPr bwMode="auto">
            <a:xfrm>
              <a:off x="1008000" y="0"/>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19">
              <a:extLst>
                <a:ext uri="{FF2B5EF4-FFF2-40B4-BE49-F238E27FC236}">
                  <a16:creationId xmlns:a16="http://schemas.microsoft.com/office/drawing/2014/main" id="{D721161A-007B-4922-864A-502861C248B2}"/>
                </a:ext>
              </a:extLst>
            </p:cNvPr>
            <p:cNvSpPr>
              <a:spLocks noChangeAspect="1" noEditPoints="1"/>
            </p:cNvSpPr>
            <p:nvPr userDrawn="1"/>
          </p:nvSpPr>
          <p:spPr bwMode="auto">
            <a:xfrm>
              <a:off x="1008000" y="742622"/>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Freeform 19">
              <a:extLst>
                <a:ext uri="{FF2B5EF4-FFF2-40B4-BE49-F238E27FC236}">
                  <a16:creationId xmlns:a16="http://schemas.microsoft.com/office/drawing/2014/main" id="{23EB2905-098A-41C5-AB65-063729C54D07}"/>
                </a:ext>
              </a:extLst>
            </p:cNvPr>
            <p:cNvSpPr>
              <a:spLocks noChangeAspect="1" noEditPoints="1"/>
            </p:cNvSpPr>
            <p:nvPr userDrawn="1"/>
          </p:nvSpPr>
          <p:spPr bwMode="auto">
            <a:xfrm>
              <a:off x="1008000" y="1113933"/>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grpSp>
      <p:sp>
        <p:nvSpPr>
          <p:cNvPr id="14" name="Rectangle 13">
            <a:extLst>
              <a:ext uri="{FF2B5EF4-FFF2-40B4-BE49-F238E27FC236}">
                <a16:creationId xmlns:a16="http://schemas.microsoft.com/office/drawing/2014/main" id="{933C2314-88FE-4413-B812-D2D4A2998E51}"/>
              </a:ext>
            </a:extLst>
          </p:cNvPr>
          <p:cNvSpPr>
            <a:spLocks noChangeAspect="1"/>
          </p:cNvSpPr>
          <p:nvPr userDrawn="1"/>
        </p:nvSpPr>
        <p:spPr>
          <a:xfrm>
            <a:off x="7435789" y="371311"/>
            <a:ext cx="3764024" cy="5415923"/>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5" name="Text Placeholder 3">
            <a:extLst>
              <a:ext uri="{FF2B5EF4-FFF2-40B4-BE49-F238E27FC236}">
                <a16:creationId xmlns:a16="http://schemas.microsoft.com/office/drawing/2014/main" id="{EC91CE7F-7855-470E-A1C6-7B98C9783C0D}"/>
              </a:ext>
            </a:extLst>
          </p:cNvPr>
          <p:cNvSpPr>
            <a:spLocks noGrp="1"/>
          </p:cNvSpPr>
          <p:nvPr>
            <p:ph type="body" sz="quarter" idx="12"/>
          </p:nvPr>
        </p:nvSpPr>
        <p:spPr>
          <a:xfrm>
            <a:off x="7702252" y="4710484"/>
            <a:ext cx="3229510"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16" name="Title 1">
            <a:extLst>
              <a:ext uri="{FF2B5EF4-FFF2-40B4-BE49-F238E27FC236}">
                <a16:creationId xmlns:a16="http://schemas.microsoft.com/office/drawing/2014/main" id="{633FD179-5843-4777-B4EF-2C33EA14278A}"/>
              </a:ext>
            </a:extLst>
          </p:cNvPr>
          <p:cNvSpPr>
            <a:spLocks noGrp="1"/>
          </p:cNvSpPr>
          <p:nvPr>
            <p:ph type="ctrTitle" hasCustomPrompt="1"/>
          </p:nvPr>
        </p:nvSpPr>
        <p:spPr>
          <a:xfrm>
            <a:off x="7702252" y="636808"/>
            <a:ext cx="3229510" cy="3950972"/>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Tree>
    <p:extLst>
      <p:ext uri="{BB962C8B-B14F-4D97-AF65-F5344CB8AC3E}">
        <p14:creationId xmlns:p14="http://schemas.microsoft.com/office/powerpoint/2010/main" val="39699392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5_DIVIDER 1">
    <p:bg>
      <p:bgPr>
        <a:gradFill>
          <a:gsLst>
            <a:gs pos="0">
              <a:schemeClr val="accent4"/>
            </a:gs>
            <a:gs pos="100000">
              <a:srgbClr val="ACEAFF"/>
            </a:gs>
          </a:gsLst>
          <a:lin ang="0" scaled="0"/>
        </a:gra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E2F8830-4F74-4E7B-8634-A831C07B4D86}"/>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9" name="Shape 8">
            <a:extLst>
              <a:ext uri="{FF2B5EF4-FFF2-40B4-BE49-F238E27FC236}">
                <a16:creationId xmlns:a16="http://schemas.microsoft.com/office/drawing/2014/main" id="{095959D6-539D-4DBA-A407-486EBC7BD27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10" name="TextBox 9">
            <a:extLst>
              <a:ext uri="{FF2B5EF4-FFF2-40B4-BE49-F238E27FC236}">
                <a16:creationId xmlns:a16="http://schemas.microsoft.com/office/drawing/2014/main" id="{99DFC671-4434-4988-9BE6-E6E05C1E905C}"/>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tx2"/>
                </a:solidFill>
                <a:latin typeface="+mn-lt"/>
                <a:ea typeface="+mn-ea"/>
                <a:cs typeface="+mn-cs"/>
              </a:rPr>
              <a:t>Document Classification: KPMG Public</a:t>
            </a:r>
            <a:endParaRPr lang="en-GB" sz="600" b="0" kern="1200" noProof="0" dirty="0">
              <a:solidFill>
                <a:schemeClr val="tx2"/>
              </a:solidFill>
              <a:latin typeface="+mn-lt"/>
              <a:ea typeface="+mn-ea"/>
              <a:cs typeface="+mn-cs"/>
            </a:endParaRPr>
          </a:p>
        </p:txBody>
      </p:sp>
      <p:sp>
        <p:nvSpPr>
          <p:cNvPr id="12" name="TextBox 11">
            <a:extLst>
              <a:ext uri="{FF2B5EF4-FFF2-40B4-BE49-F238E27FC236}">
                <a16:creationId xmlns:a16="http://schemas.microsoft.com/office/drawing/2014/main" id="{B738A5EF-7113-4975-A890-492075EFAA0A}"/>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tx2"/>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3" name="Straight Connector 12">
            <a:extLst>
              <a:ext uri="{FF2B5EF4-FFF2-40B4-BE49-F238E27FC236}">
                <a16:creationId xmlns:a16="http://schemas.microsoft.com/office/drawing/2014/main" id="{9A2598B6-5992-4ED7-A56F-E61779FCAAAD}"/>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4" name="Graphic 8">
            <a:extLst>
              <a:ext uri="{FF2B5EF4-FFF2-40B4-BE49-F238E27FC236}">
                <a16:creationId xmlns:a16="http://schemas.microsoft.com/office/drawing/2014/main" id="{CAAB85AA-9E5A-4C61-B424-F7AF53548327}"/>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8719921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4_DIVIDER 1">
    <p:bg>
      <p:bgPr>
        <a:solidFill>
          <a:srgbClr val="00338D"/>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7483AC7-339F-48D4-9AB4-3046D5749CB9}"/>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22" name="Shape 8">
            <a:extLst>
              <a:ext uri="{FF2B5EF4-FFF2-40B4-BE49-F238E27FC236}">
                <a16:creationId xmlns:a16="http://schemas.microsoft.com/office/drawing/2014/main" id="{15EB5FA9-D117-4324-A3D4-5F62C3F1B10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9" name="Graphic 8">
            <a:extLst>
              <a:ext uri="{FF2B5EF4-FFF2-40B4-BE49-F238E27FC236}">
                <a16:creationId xmlns:a16="http://schemas.microsoft.com/office/drawing/2014/main" id="{D28B896E-27F6-49D5-8E14-861D71D86A49}"/>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
        <p:nvSpPr>
          <p:cNvPr id="14" name="TextBox 13">
            <a:extLst>
              <a:ext uri="{FF2B5EF4-FFF2-40B4-BE49-F238E27FC236}">
                <a16:creationId xmlns:a16="http://schemas.microsoft.com/office/drawing/2014/main" id="{A564A7DC-07A4-43BD-BDC8-DCD851D6E6B3}"/>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5" name="TextBox 14">
            <a:extLst>
              <a:ext uri="{FF2B5EF4-FFF2-40B4-BE49-F238E27FC236}">
                <a16:creationId xmlns:a16="http://schemas.microsoft.com/office/drawing/2014/main" id="{7CB90D9F-91A1-43F6-9146-83692170A3B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6" name="Straight Connector 15">
            <a:extLst>
              <a:ext uri="{FF2B5EF4-FFF2-40B4-BE49-F238E27FC236}">
                <a16:creationId xmlns:a16="http://schemas.microsoft.com/office/drawing/2014/main" id="{4D7D7CF2-0F24-42C5-950D-8831C090846B}"/>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Shape 8">
            <a:extLst>
              <a:ext uri="{FF2B5EF4-FFF2-40B4-BE49-F238E27FC236}">
                <a16:creationId xmlns:a16="http://schemas.microsoft.com/office/drawing/2014/main" id="{FA7C57B7-3139-4227-860D-62744E80075C}"/>
              </a:ext>
            </a:extLst>
          </p:cNvPr>
          <p:cNvSpPr txBox="1">
            <a:spLocks/>
          </p:cNvSpPr>
          <p:nvPr userDrawn="1"/>
        </p:nvSpPr>
        <p:spPr>
          <a:xfrm>
            <a:off x="11099007" y="64193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accent2"/>
                </a:solidFill>
                <a:latin typeface="+mn-lt"/>
                <a:ea typeface="Arial"/>
                <a:cs typeface="Arial" panose="020B0604020202020204" pitchFamily="34" charset="0"/>
              </a:rPr>
              <a:pPr algn="r"/>
              <a:t>‹#›</a:t>
            </a:fld>
            <a:endParaRPr lang="en-GB" sz="1000" dirty="0">
              <a:solidFill>
                <a:schemeClr val="accent2"/>
              </a:solidFill>
              <a:latin typeface="+mn-lt"/>
              <a:ea typeface="Arial"/>
              <a:cs typeface="Arial" panose="020B0604020202020204" pitchFamily="34" charset="0"/>
            </a:endParaRPr>
          </a:p>
        </p:txBody>
      </p:sp>
      <p:sp>
        <p:nvSpPr>
          <p:cNvPr id="20" name="TextBox 19">
            <a:extLst>
              <a:ext uri="{FF2B5EF4-FFF2-40B4-BE49-F238E27FC236}">
                <a16:creationId xmlns:a16="http://schemas.microsoft.com/office/drawing/2014/main" id="{A266A7FB-075A-4AE6-86C7-092AFE2A545E}"/>
              </a:ext>
              <a:ext uri="{C183D7F6-B498-43B3-948B-1728B52AA6E4}">
                <adec:decorative xmlns:adec="http://schemas.microsoft.com/office/drawing/2017/decorative" val="1"/>
              </a:ext>
            </a:extLst>
          </p:cNvPr>
          <p:cNvSpPr txBox="1"/>
          <p:nvPr userDrawn="1">
            <p:custDataLst>
              <p:tags r:id="rId2"/>
            </p:custDataLst>
          </p:nvPr>
        </p:nvSpPr>
        <p:spPr>
          <a:xfrm>
            <a:off x="9120194" y="64479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1" name="TextBox 20">
            <a:extLst>
              <a:ext uri="{FF2B5EF4-FFF2-40B4-BE49-F238E27FC236}">
                <a16:creationId xmlns:a16="http://schemas.microsoft.com/office/drawing/2014/main" id="{9476F0CC-8F6E-44D5-8FBB-3E2FA1E0313B}"/>
              </a:ext>
              <a:ext uri="{C183D7F6-B498-43B3-948B-1728B52AA6E4}">
                <adec:decorative xmlns:adec="http://schemas.microsoft.com/office/drawing/2017/decorative" val="1"/>
              </a:ext>
            </a:extLst>
          </p:cNvPr>
          <p:cNvSpPr txBox="1"/>
          <p:nvPr userDrawn="1"/>
        </p:nvSpPr>
        <p:spPr>
          <a:xfrm>
            <a:off x="2038085" y="64193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4" name="Straight Connector 23">
            <a:extLst>
              <a:ext uri="{FF2B5EF4-FFF2-40B4-BE49-F238E27FC236}">
                <a16:creationId xmlns:a16="http://schemas.microsoft.com/office/drawing/2014/main" id="{784B0381-9719-4838-A466-2F6CF091D42B}"/>
              </a:ext>
            </a:extLst>
          </p:cNvPr>
          <p:cNvCxnSpPr/>
          <p:nvPr userDrawn="1"/>
        </p:nvCxnSpPr>
        <p:spPr>
          <a:xfrm>
            <a:off x="11080948" y="64193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31324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6_DIVIDER 1">
    <p:bg>
      <p:bgPr>
        <a:solidFill>
          <a:srgbClr val="00338D"/>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358641B0-A64D-42AC-AB80-2B2DE3763A4B}"/>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242" t="3137" r="3345" b="2940"/>
          <a:stretch/>
        </p:blipFill>
        <p:spPr>
          <a:xfrm>
            <a:off x="0" y="0"/>
            <a:ext cx="12192000" cy="6858000"/>
          </a:xfrm>
          <a:prstGeom prst="rect">
            <a:avLst/>
          </a:prstGeom>
        </p:spPr>
      </p:pic>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204D0D1F-8410-4751-9F17-82062CC4247F}"/>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1327997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8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EAE64370-786B-4EB9-A918-4498A437E632}"/>
              </a:ext>
            </a:extLst>
          </p:cNvPr>
          <p:cNvPicPr>
            <a:picLocks noChangeAspect="1"/>
          </p:cNvPicPr>
          <p:nvPr userDrawn="1"/>
        </p:nvPicPr>
        <p:blipFill rotWithShape="1">
          <a:blip r:embed="rId3"/>
          <a:srcRect l="37851" t="22847" b="23582"/>
          <a:stretch/>
        </p:blipFill>
        <p:spPr>
          <a:xfrm flipH="1">
            <a:off x="0" y="0"/>
            <a:ext cx="12192000" cy="6858000"/>
          </a:xfrm>
          <a:prstGeom prst="rect">
            <a:avLst/>
          </a:prstGeom>
        </p:spPr>
      </p:pic>
      <p:sp>
        <p:nvSpPr>
          <p:cNvPr id="2" name="Rectangle 1">
            <a:extLst>
              <a:ext uri="{FF2B5EF4-FFF2-40B4-BE49-F238E27FC236}">
                <a16:creationId xmlns:a16="http://schemas.microsoft.com/office/drawing/2014/main" id="{0788EE33-7A33-4169-88D0-D538A8D5A207}"/>
              </a:ext>
            </a:extLst>
          </p:cNvPr>
          <p:cNvSpPr/>
          <p:nvPr userDrawn="1"/>
        </p:nvSpPr>
        <p:spPr>
          <a:xfrm>
            <a:off x="0" y="0"/>
            <a:ext cx="12192000" cy="6858000"/>
          </a:xfrm>
          <a:prstGeom prst="rect">
            <a:avLst/>
          </a:prstGeom>
          <a:gradFill>
            <a:gsLst>
              <a:gs pos="84956">
                <a:schemeClr val="bg1">
                  <a:alpha val="0"/>
                </a:schemeClr>
              </a:gs>
              <a:gs pos="36000">
                <a:schemeClr val="bg1">
                  <a:alpha val="83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Graphic 8">
            <a:extLst>
              <a:ext uri="{FF2B5EF4-FFF2-40B4-BE49-F238E27FC236}">
                <a16:creationId xmlns:a16="http://schemas.microsoft.com/office/drawing/2014/main" id="{92C56E33-D809-4537-841C-C9A7A931650E}"/>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76510410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9_DIVIDER 1">
    <p:bg>
      <p:bgPr>
        <a:solidFill>
          <a:srgbClr val="00338D"/>
        </a:solidFill>
        <a:effectLst/>
      </p:bgPr>
    </p:bg>
    <p:spTree>
      <p:nvGrpSpPr>
        <p:cNvPr id="1" name=""/>
        <p:cNvGrpSpPr/>
        <p:nvPr/>
      </p:nvGrpSpPr>
      <p:grpSpPr>
        <a:xfrm>
          <a:off x="0" y="0"/>
          <a:ext cx="0" cy="0"/>
          <a:chOff x="0" y="0"/>
          <a:chExt cx="0" cy="0"/>
        </a:xfrm>
      </p:grpSpPr>
      <p:pic>
        <p:nvPicPr>
          <p:cNvPr id="13" name="Picture 12" descr="A person talking on a cell phone&#10;&#10;Description automatically generated with medium confidence">
            <a:extLst>
              <a:ext uri="{FF2B5EF4-FFF2-40B4-BE49-F238E27FC236}">
                <a16:creationId xmlns:a16="http://schemas.microsoft.com/office/drawing/2014/main" id="{2B1EB00E-DCFB-4436-A4B2-99F40E7C1341}"/>
              </a:ext>
            </a:extLst>
          </p:cNvPr>
          <p:cNvPicPr>
            <a:picLocks noChangeAspect="1"/>
          </p:cNvPicPr>
          <p:nvPr userDrawn="1"/>
        </p:nvPicPr>
        <p:blipFill rotWithShape="1">
          <a:blip r:embed="rId3"/>
          <a:srcRect t="12358" r="21307" b="22215"/>
          <a:stretch/>
        </p:blipFill>
        <p:spPr>
          <a:xfrm>
            <a:off x="0" y="0"/>
            <a:ext cx="12192000" cy="6858000"/>
          </a:xfrm>
          <a:prstGeom prst="rect">
            <a:avLst/>
          </a:prstGeom>
        </p:spPr>
      </p:pic>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E8ECA420-5DEB-497A-A9D0-9E0254063BF2}"/>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284031509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0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60CC9B0-8CF1-42D8-9E4B-C7BC505E3516}"/>
              </a:ext>
            </a:extLst>
          </p:cNvPr>
          <p:cNvPicPr>
            <a:picLocks/>
          </p:cNvPicPr>
          <p:nvPr userDrawn="1"/>
        </p:nvPicPr>
        <p:blipFill rotWithShape="1">
          <a:blip r:embed="rId3"/>
          <a:srcRect l="16985" t="14650" b="15031"/>
          <a:stretch/>
        </p:blipFill>
        <p:spPr>
          <a:xfrm flipH="1">
            <a:off x="0" y="-1"/>
            <a:ext cx="12192000" cy="6858001"/>
          </a:xfrm>
          <a:prstGeom prst="rect">
            <a:avLst/>
          </a:prstGeom>
        </p:spPr>
      </p:pic>
      <p:sp>
        <p:nvSpPr>
          <p:cNvPr id="14" name="Rectangle 13">
            <a:extLst>
              <a:ext uri="{FF2B5EF4-FFF2-40B4-BE49-F238E27FC236}">
                <a16:creationId xmlns:a16="http://schemas.microsoft.com/office/drawing/2014/main" id="{6DABDAF5-AB7D-4EFC-9A3E-DFF370982194}"/>
              </a:ext>
            </a:extLst>
          </p:cNvPr>
          <p:cNvSpPr/>
          <p:nvPr userDrawn="1"/>
        </p:nvSpPr>
        <p:spPr>
          <a:xfrm>
            <a:off x="0" y="0"/>
            <a:ext cx="12192000" cy="6858000"/>
          </a:xfrm>
          <a:prstGeom prst="rect">
            <a:avLst/>
          </a:prstGeom>
          <a:gradFill>
            <a:gsLst>
              <a:gs pos="63000">
                <a:srgbClr val="E8DCE0">
                  <a:alpha val="0"/>
                </a:srgbClr>
              </a:gs>
              <a:gs pos="7000">
                <a:srgbClr val="E8DCE0">
                  <a:alpha val="75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Graphic 8">
            <a:extLst>
              <a:ext uri="{FF2B5EF4-FFF2-40B4-BE49-F238E27FC236}">
                <a16:creationId xmlns:a16="http://schemas.microsoft.com/office/drawing/2014/main" id="{60DCE228-0B63-4417-98F0-83184D798964}"/>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79670032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1_DIVIDER 1">
    <p:bg>
      <p:bgPr>
        <a:solidFill>
          <a:srgbClr val="00338D"/>
        </a:solidFill>
        <a:effectLst/>
      </p:bgPr>
    </p:bg>
    <p:spTree>
      <p:nvGrpSpPr>
        <p:cNvPr id="1" name=""/>
        <p:cNvGrpSpPr/>
        <p:nvPr/>
      </p:nvGrpSpPr>
      <p:grpSpPr>
        <a:xfrm>
          <a:off x="0" y="0"/>
          <a:ext cx="0" cy="0"/>
          <a:chOff x="0" y="0"/>
          <a:chExt cx="0" cy="0"/>
        </a:xfrm>
      </p:grpSpPr>
      <p:pic>
        <p:nvPicPr>
          <p:cNvPr id="13" name="Picture 12" descr="A picture containing water, sky, outdoor, boat&#10;&#10;Description automatically generated">
            <a:extLst>
              <a:ext uri="{FF2B5EF4-FFF2-40B4-BE49-F238E27FC236}">
                <a16:creationId xmlns:a16="http://schemas.microsoft.com/office/drawing/2014/main" id="{9D3C7FA3-61FC-4875-8279-D3B54C672361}"/>
              </a:ext>
            </a:extLst>
          </p:cNvPr>
          <p:cNvPicPr>
            <a:picLocks noChangeAspect="1"/>
          </p:cNvPicPr>
          <p:nvPr userDrawn="1"/>
        </p:nvPicPr>
        <p:blipFill rotWithShape="1">
          <a:blip r:embed="rId3"/>
          <a:srcRect l="1186" t="12387" b="13404"/>
          <a:stretch/>
        </p:blipFill>
        <p:spPr>
          <a:xfrm flipH="1">
            <a:off x="0" y="0"/>
            <a:ext cx="12192000" cy="6858000"/>
          </a:xfrm>
          <a:prstGeom prst="rect">
            <a:avLst/>
          </a:prstGeom>
        </p:spPr>
      </p:pic>
      <p:sp>
        <p:nvSpPr>
          <p:cNvPr id="15" name="Rectangle 14">
            <a:extLst>
              <a:ext uri="{FF2B5EF4-FFF2-40B4-BE49-F238E27FC236}">
                <a16:creationId xmlns:a16="http://schemas.microsoft.com/office/drawing/2014/main" id="{1B132EE1-487A-4B69-95D1-CA1029F76CBC}"/>
              </a:ext>
            </a:extLst>
          </p:cNvPr>
          <p:cNvSpPr/>
          <p:nvPr userDrawn="1"/>
        </p:nvSpPr>
        <p:spPr>
          <a:xfrm>
            <a:off x="0" y="0"/>
            <a:ext cx="12192000" cy="6858000"/>
          </a:xfrm>
          <a:prstGeom prst="rect">
            <a:avLst/>
          </a:prstGeom>
          <a:gradFill>
            <a:gsLst>
              <a:gs pos="63000">
                <a:srgbClr val="E8DCE0">
                  <a:alpha val="0"/>
                </a:srgbClr>
              </a:gs>
              <a:gs pos="7000">
                <a:srgbClr val="E8DCE0">
                  <a:alpha val="75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762A669C-817B-4C79-8C20-37FC26CD72A9}"/>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87916952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12_DIVIDER 1">
    <p:bg>
      <p:bgPr>
        <a:solidFill>
          <a:srgbClr val="00338D"/>
        </a:soli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2E220E8D-EC0F-46D1-9AD3-E5B6C0D7ED08}"/>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5" t="6140" r="18085" b="24749"/>
          <a:stretch/>
        </p:blipFill>
        <p:spPr>
          <a:xfrm>
            <a:off x="-600" y="1"/>
            <a:ext cx="12193200" cy="6857999"/>
          </a:xfrm>
          <a:prstGeom prst="rect">
            <a:avLst/>
          </a:prstGeom>
        </p:spPr>
      </p:pic>
      <p:sp>
        <p:nvSpPr>
          <p:cNvPr id="23" name="Rectangle 22">
            <a:extLst>
              <a:ext uri="{FF2B5EF4-FFF2-40B4-BE49-F238E27FC236}">
                <a16:creationId xmlns:a16="http://schemas.microsoft.com/office/drawing/2014/main" id="{50A466FF-A8B6-4076-9B3C-A61811420CDC}"/>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3" name="Title 1">
            <a:extLst>
              <a:ext uri="{FF2B5EF4-FFF2-40B4-BE49-F238E27FC236}">
                <a16:creationId xmlns:a16="http://schemas.microsoft.com/office/drawing/2014/main" id="{2C0CE533-6F84-4FEB-B1E0-A1C3F0049957}"/>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4" name="Text Placeholder 3">
            <a:extLst>
              <a:ext uri="{FF2B5EF4-FFF2-40B4-BE49-F238E27FC236}">
                <a16:creationId xmlns:a16="http://schemas.microsoft.com/office/drawing/2014/main" id="{55B38886-1C37-4B08-B1E0-DA70618C401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5" name="Text Placeholder 4">
            <a:extLst>
              <a:ext uri="{FF2B5EF4-FFF2-40B4-BE49-F238E27FC236}">
                <a16:creationId xmlns:a16="http://schemas.microsoft.com/office/drawing/2014/main" id="{E21A76FD-610B-44D4-98B5-02EF8754CE92}"/>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6" name="Shape 8">
            <a:extLst>
              <a:ext uri="{FF2B5EF4-FFF2-40B4-BE49-F238E27FC236}">
                <a16:creationId xmlns:a16="http://schemas.microsoft.com/office/drawing/2014/main" id="{5447C2C3-52D6-445B-9981-678811F40754}"/>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7" name="TextBox 16">
            <a:extLst>
              <a:ext uri="{FF2B5EF4-FFF2-40B4-BE49-F238E27FC236}">
                <a16:creationId xmlns:a16="http://schemas.microsoft.com/office/drawing/2014/main" id="{FFADC0B2-7512-4C06-BA77-859DE60C9B9F}"/>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0" name="TextBox 19">
            <a:extLst>
              <a:ext uri="{FF2B5EF4-FFF2-40B4-BE49-F238E27FC236}">
                <a16:creationId xmlns:a16="http://schemas.microsoft.com/office/drawing/2014/main" id="{584B1AC7-79DA-4A59-B3A4-1B2B4DDEFC54}"/>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1" name="Straight Connector 20">
            <a:extLst>
              <a:ext uri="{FF2B5EF4-FFF2-40B4-BE49-F238E27FC236}">
                <a16:creationId xmlns:a16="http://schemas.microsoft.com/office/drawing/2014/main" id="{ACB3BBB9-B843-4B92-97C7-CFC475524D94}"/>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Graphic 8">
            <a:extLst>
              <a:ext uri="{FF2B5EF4-FFF2-40B4-BE49-F238E27FC236}">
                <a16:creationId xmlns:a16="http://schemas.microsoft.com/office/drawing/2014/main" id="{F214A413-5ED7-4238-BAC2-5747B3C6155B}"/>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24508343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13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005CA7AD-3724-4610-AD0B-806098ADE502}"/>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b="15646"/>
          <a:stretch/>
        </p:blipFill>
        <p:spPr>
          <a:xfrm>
            <a:off x="0" y="0"/>
            <a:ext cx="12192000" cy="6856293"/>
          </a:xfrm>
          <a:prstGeom prst="rect">
            <a:avLst/>
          </a:prstGeom>
        </p:spPr>
      </p:pic>
      <p:sp>
        <p:nvSpPr>
          <p:cNvPr id="24" name="Rectangle 23">
            <a:extLst>
              <a:ext uri="{FF2B5EF4-FFF2-40B4-BE49-F238E27FC236}">
                <a16:creationId xmlns:a16="http://schemas.microsoft.com/office/drawing/2014/main" id="{DCCB7276-C5E7-41DA-B9EC-B2DC13E028BA}"/>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Graphic 8">
            <a:extLst>
              <a:ext uri="{FF2B5EF4-FFF2-40B4-BE49-F238E27FC236}">
                <a16:creationId xmlns:a16="http://schemas.microsoft.com/office/drawing/2014/main" id="{59EC7046-C285-4ABB-93F1-38CE2192A966}"/>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81936037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14_DIVIDER 1">
    <p:bg>
      <p:bgPr>
        <a:solidFill>
          <a:srgbClr val="00338D"/>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A67C365C-B5DD-4C23-A880-ABB124CC8F5D}"/>
              </a:ext>
            </a:extLst>
          </p:cNvPr>
          <p:cNvPicPr>
            <a:picLocks noChangeAspect="1"/>
          </p:cNvPicPr>
          <p:nvPr userDrawn="1"/>
        </p:nvPicPr>
        <p:blipFill rotWithShape="1">
          <a:blip r:embed="rId3"/>
          <a:srcRect l="3399" r="43268"/>
          <a:stretch/>
        </p:blipFill>
        <p:spPr>
          <a:xfrm>
            <a:off x="0" y="0"/>
            <a:ext cx="12192000" cy="6858000"/>
          </a:xfrm>
          <a:prstGeom prst="rect">
            <a:avLst/>
          </a:prstGeom>
        </p:spPr>
      </p:pic>
      <p:sp>
        <p:nvSpPr>
          <p:cNvPr id="24" name="Rectangle 23">
            <a:extLst>
              <a:ext uri="{FF2B5EF4-FFF2-40B4-BE49-F238E27FC236}">
                <a16:creationId xmlns:a16="http://schemas.microsoft.com/office/drawing/2014/main" id="{9E78826E-402F-4B62-8514-20F9B6E3FD36}"/>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C2489C67-E78E-4B16-B4DF-5420711D4DA4}"/>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584090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Left Horizontal Window Image_KPMG Blue">
    <p:bg>
      <p:bgPr>
        <a:solidFill>
          <a:schemeClr val="accent2"/>
        </a:solidFill>
        <a:effectLst/>
      </p:bgPr>
    </p:bg>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5F7AF648-E8C1-435F-A91F-1FCE26666A35}"/>
              </a:ext>
            </a:extLst>
          </p:cNvPr>
          <p:cNvSpPr>
            <a:spLocks noGrp="1" noChangeAspect="1"/>
          </p:cNvSpPr>
          <p:nvPr>
            <p:ph type="pic" sz="quarter" idx="12"/>
          </p:nvPr>
        </p:nvSpPr>
        <p:spPr>
          <a:xfrm>
            <a:off x="998477" y="1468380"/>
            <a:ext cx="5885053" cy="4087973"/>
          </a:xfrm>
          <a:solidFill>
            <a:schemeClr val="accent1"/>
          </a:solidFill>
        </p:spPr>
        <p:txBody>
          <a:bodyPr anchor="ctr"/>
          <a:lstStyle>
            <a:lvl1pPr algn="ctr">
              <a:defRPr sz="1000" b="0">
                <a:solidFill>
                  <a:schemeClr val="bg1"/>
                </a:solidFill>
              </a:defRPr>
            </a:lvl1pPr>
          </a:lstStyle>
          <a:p>
            <a:r>
              <a:rPr lang="en-US"/>
              <a:t>Click icon to add picture</a:t>
            </a:r>
            <a:endParaRPr lang="en-GB"/>
          </a:p>
        </p:txBody>
      </p:sp>
      <p:sp>
        <p:nvSpPr>
          <p:cNvPr id="10" name="Title 1">
            <a:extLst>
              <a:ext uri="{FF2B5EF4-FFF2-40B4-BE49-F238E27FC236}">
                <a16:creationId xmlns:a16="http://schemas.microsoft.com/office/drawing/2014/main" id="{499E02FE-A18D-433A-B7C5-66327044D5E4}"/>
              </a:ext>
            </a:extLst>
          </p:cNvPr>
          <p:cNvSpPr>
            <a:spLocks noGrp="1"/>
          </p:cNvSpPr>
          <p:nvPr>
            <p:ph type="ctrTitle" hasCustomPrompt="1"/>
          </p:nvPr>
        </p:nvSpPr>
        <p:spPr>
          <a:xfrm>
            <a:off x="7642337" y="1468380"/>
            <a:ext cx="3551186" cy="3098109"/>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1" name="Freeform 19">
            <a:extLst>
              <a:ext uri="{FF2B5EF4-FFF2-40B4-BE49-F238E27FC236}">
                <a16:creationId xmlns:a16="http://schemas.microsoft.com/office/drawing/2014/main" id="{4255FB05-4B59-458B-8EFD-8DCE3678F322}"/>
              </a:ext>
            </a:extLst>
          </p:cNvPr>
          <p:cNvSpPr>
            <a:spLocks noChangeAspect="1" noEditPoints="1"/>
          </p:cNvSpPr>
          <p:nvPr userDrawn="1"/>
        </p:nvSpPr>
        <p:spPr bwMode="auto">
          <a:xfrm>
            <a:off x="7648627" y="1129527"/>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19">
            <a:extLst>
              <a:ext uri="{FF2B5EF4-FFF2-40B4-BE49-F238E27FC236}">
                <a16:creationId xmlns:a16="http://schemas.microsoft.com/office/drawing/2014/main" id="{64C954ED-B10B-4AF2-833F-37E615D34396}"/>
              </a:ext>
            </a:extLst>
          </p:cNvPr>
          <p:cNvSpPr>
            <a:spLocks noChangeAspect="1" noEditPoints="1"/>
          </p:cNvSpPr>
          <p:nvPr userDrawn="1"/>
        </p:nvSpPr>
        <p:spPr bwMode="auto">
          <a:xfrm>
            <a:off x="7648627" y="1872149"/>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Text Placeholder 3">
            <a:extLst>
              <a:ext uri="{FF2B5EF4-FFF2-40B4-BE49-F238E27FC236}">
                <a16:creationId xmlns:a16="http://schemas.microsoft.com/office/drawing/2014/main" id="{2BD4AB80-538F-43A3-8C4D-16CCBDE87A19}"/>
              </a:ext>
            </a:extLst>
          </p:cNvPr>
          <p:cNvSpPr>
            <a:spLocks noGrp="1"/>
          </p:cNvSpPr>
          <p:nvPr>
            <p:ph type="body" sz="quarter" idx="11"/>
          </p:nvPr>
        </p:nvSpPr>
        <p:spPr>
          <a:xfrm>
            <a:off x="7648628" y="4746353"/>
            <a:ext cx="3551186"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403336202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15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4E949F2-DC86-49D8-B7F6-F5E464D2BA77}"/>
              </a:ext>
            </a:extLst>
          </p:cNvPr>
          <p:cNvPicPr>
            <a:picLocks noChangeAspect="1"/>
          </p:cNvPicPr>
          <p:nvPr userDrawn="1"/>
        </p:nvPicPr>
        <p:blipFill rotWithShape="1">
          <a:blip r:embed="rId3"/>
          <a:srcRect t="19893" b="3805"/>
          <a:stretch/>
        </p:blipFill>
        <p:spPr>
          <a:xfrm>
            <a:off x="0" y="0"/>
            <a:ext cx="12192000" cy="6858001"/>
          </a:xfrm>
          <a:prstGeom prst="rect">
            <a:avLst/>
          </a:prstGeom>
        </p:spPr>
      </p:pic>
      <p:sp>
        <p:nvSpPr>
          <p:cNvPr id="25" name="Rectangle 24">
            <a:extLst>
              <a:ext uri="{FF2B5EF4-FFF2-40B4-BE49-F238E27FC236}">
                <a16:creationId xmlns:a16="http://schemas.microsoft.com/office/drawing/2014/main" id="{5C17DA15-2931-4E70-8695-C7A1F864DD54}"/>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dirty="0">
                <a:solidFill>
                  <a:schemeClr val="bg1"/>
                </a:solidFill>
                <a:latin typeface="+mn-lt"/>
                <a:ea typeface="+mn-ea"/>
                <a:cs typeface="+mn-cs"/>
              </a:rPr>
              <a:t>Document Classification: KPMG Public</a:t>
            </a: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Graphic 8">
            <a:extLst>
              <a:ext uri="{FF2B5EF4-FFF2-40B4-BE49-F238E27FC236}">
                <a16:creationId xmlns:a16="http://schemas.microsoft.com/office/drawing/2014/main" id="{A99167FB-25DC-46D0-82A7-C680F31079A1}"/>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417306950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16_DIVIDER 1">
    <p:bg>
      <p:bgPr>
        <a:solidFill>
          <a:srgbClr val="00338D"/>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568FCEB1-3EF3-4E82-987D-4D27092A2090}"/>
              </a:ext>
            </a:extLst>
          </p:cNvPr>
          <p:cNvPicPr>
            <a:picLocks noChangeAspect="1"/>
          </p:cNvPicPr>
          <p:nvPr userDrawn="1"/>
        </p:nvPicPr>
        <p:blipFill rotWithShape="1">
          <a:blip r:embed="rId3"/>
          <a:srcRect t="21907" r="25653" b="15362"/>
          <a:stretch/>
        </p:blipFill>
        <p:spPr>
          <a:xfrm>
            <a:off x="0" y="0"/>
            <a:ext cx="12192000" cy="6858000"/>
          </a:xfrm>
          <a:prstGeom prst="rect">
            <a:avLst/>
          </a:prstGeom>
        </p:spPr>
      </p:pic>
      <p:sp>
        <p:nvSpPr>
          <p:cNvPr id="25" name="Rectangle 24">
            <a:extLst>
              <a:ext uri="{FF2B5EF4-FFF2-40B4-BE49-F238E27FC236}">
                <a16:creationId xmlns:a16="http://schemas.microsoft.com/office/drawing/2014/main" id="{39771AAE-1FFA-41EF-BCB5-199A62E0D87C}"/>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484397CC-5564-47D0-8F73-FC7BAB32972D}"/>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92550264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1_FINAL SLIDE">
    <p:bg>
      <p:bgPr>
        <a:solidFill>
          <a:srgbClr val="00338D"/>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B4AF6AC-47B5-4889-A9DA-091E01DE5F6D}"/>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158" t="38161" r="29443" b="3297"/>
          <a:stretch/>
        </p:blipFill>
        <p:spPr>
          <a:xfrm>
            <a:off x="0" y="0"/>
            <a:ext cx="12192000" cy="6856293"/>
          </a:xfrm>
          <a:prstGeom prst="rect">
            <a:avLst/>
          </a:prstGeom>
        </p:spPr>
      </p:pic>
      <p:sp>
        <p:nvSpPr>
          <p:cNvPr id="9" name="Rectangle 8">
            <a:extLst>
              <a:ext uri="{FF2B5EF4-FFF2-40B4-BE49-F238E27FC236}">
                <a16:creationId xmlns:a16="http://schemas.microsoft.com/office/drawing/2014/main" id="{1B7C9E0A-9329-4B74-81B5-5A7A41C9A7C7}"/>
              </a:ext>
            </a:extLst>
          </p:cNvPr>
          <p:cNvSpPr/>
          <p:nvPr userDrawn="1"/>
        </p:nvSpPr>
        <p:spPr>
          <a:xfrm>
            <a:off x="0" y="0"/>
            <a:ext cx="12192000" cy="6858000"/>
          </a:xfrm>
          <a:prstGeom prst="rect">
            <a:avLst/>
          </a:prstGeom>
          <a:gradFill>
            <a:gsLst>
              <a:gs pos="100000">
                <a:srgbClr val="7213EA">
                  <a:alpha val="61000"/>
                </a:srgbClr>
              </a:gs>
              <a:gs pos="0">
                <a:srgbClr val="B497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Shape 8">
            <a:extLst>
              <a:ext uri="{FF2B5EF4-FFF2-40B4-BE49-F238E27FC236}">
                <a16:creationId xmlns:a16="http://schemas.microsoft.com/office/drawing/2014/main" id="{218117A8-EF1A-493C-A287-EDFA583FB96D}"/>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0" name="TextBox 9">
            <a:extLst>
              <a:ext uri="{FF2B5EF4-FFF2-40B4-BE49-F238E27FC236}">
                <a16:creationId xmlns:a16="http://schemas.microsoft.com/office/drawing/2014/main" id="{6152CB91-51E0-4F26-B119-3004E7A2442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1" name="Freeform 19">
            <a:extLst>
              <a:ext uri="{FF2B5EF4-FFF2-40B4-BE49-F238E27FC236}">
                <a16:creationId xmlns:a16="http://schemas.microsoft.com/office/drawing/2014/main" id="{5C4D1F29-5589-485D-8D08-51CED5DD7122}"/>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TextBox 11">
            <a:extLst>
              <a:ext uri="{FF2B5EF4-FFF2-40B4-BE49-F238E27FC236}">
                <a16:creationId xmlns:a16="http://schemas.microsoft.com/office/drawing/2014/main" id="{22DFE754-53EC-4CE3-8C68-A0585386D48F}"/>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3" name="Straight Connector 12">
            <a:extLst>
              <a:ext uri="{FF2B5EF4-FFF2-40B4-BE49-F238E27FC236}">
                <a16:creationId xmlns:a16="http://schemas.microsoft.com/office/drawing/2014/main" id="{E771C50C-1A37-4DB9-8F3A-7B00281526E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60276C03-A764-4163-B1D2-6E4AE24B39E5}"/>
              </a:ext>
            </a:extLst>
          </p:cNvPr>
          <p:cNvPicPr>
            <a:picLocks noChangeAspect="1"/>
          </p:cNvPicPr>
          <p:nvPr userDrawn="1"/>
        </p:nvPicPr>
        <p:blipFill rotWithShape="1">
          <a:blip r:embed="rId4"/>
          <a:srcRect l="36229" t="38609" r="9603" b="28759"/>
          <a:stretch/>
        </p:blipFill>
        <p:spPr>
          <a:xfrm>
            <a:off x="2234913" y="1882367"/>
            <a:ext cx="7718489" cy="3099991"/>
          </a:xfrm>
          <a:custGeom>
            <a:avLst/>
            <a:gdLst>
              <a:gd name="connsiteX0" fmla="*/ 6058533 w 7718489"/>
              <a:gd name="connsiteY0" fmla="*/ 2420175 h 3099991"/>
              <a:gd name="connsiteX1" fmla="*/ 6451222 w 7718489"/>
              <a:gd name="connsiteY1" fmla="*/ 2775917 h 3099991"/>
              <a:gd name="connsiteX2" fmla="*/ 6718997 w 7718489"/>
              <a:gd name="connsiteY2" fmla="*/ 2748296 h 3099991"/>
              <a:gd name="connsiteX3" fmla="*/ 6800455 w 7718489"/>
              <a:gd name="connsiteY3" fmla="*/ 2420175 h 3099991"/>
              <a:gd name="connsiteX4" fmla="*/ 5035465 w 7718489"/>
              <a:gd name="connsiteY4" fmla="*/ 1789620 h 3099991"/>
              <a:gd name="connsiteX5" fmla="*/ 4672157 w 7718489"/>
              <a:gd name="connsiteY5" fmla="*/ 2360005 h 3099991"/>
              <a:gd name="connsiteX6" fmla="*/ 4912310 w 7718489"/>
              <a:gd name="connsiteY6" fmla="*/ 2360005 h 3099991"/>
              <a:gd name="connsiteX7" fmla="*/ 3858453 w 7718489"/>
              <a:gd name="connsiteY7" fmla="*/ 1764813 h 3099991"/>
              <a:gd name="connsiteX8" fmla="*/ 3690962 w 7718489"/>
              <a:gd name="connsiteY8" fmla="*/ 2360005 h 3099991"/>
              <a:gd name="connsiteX9" fmla="*/ 3864435 w 7718489"/>
              <a:gd name="connsiteY9" fmla="*/ 2360005 h 3099991"/>
              <a:gd name="connsiteX10" fmla="*/ 2514654 w 7718489"/>
              <a:gd name="connsiteY10" fmla="*/ 1671568 h 3099991"/>
              <a:gd name="connsiteX11" fmla="*/ 2445687 w 7718489"/>
              <a:gd name="connsiteY11" fmla="*/ 1672623 h 3099991"/>
              <a:gd name="connsiteX12" fmla="*/ 2392026 w 7718489"/>
              <a:gd name="connsiteY12" fmla="*/ 1874949 h 3099991"/>
              <a:gd name="connsiteX13" fmla="*/ 2369859 w 7718489"/>
              <a:gd name="connsiteY13" fmla="*/ 1961686 h 3099991"/>
              <a:gd name="connsiteX14" fmla="*/ 2322884 w 7718489"/>
              <a:gd name="connsiteY14" fmla="*/ 2135863 h 3099991"/>
              <a:gd name="connsiteX15" fmla="*/ 2424575 w 7718489"/>
              <a:gd name="connsiteY15" fmla="*/ 2135863 h 3099991"/>
              <a:gd name="connsiteX16" fmla="*/ 2483161 w 7718489"/>
              <a:gd name="connsiteY16" fmla="*/ 2135863 h 3099991"/>
              <a:gd name="connsiteX17" fmla="*/ 2531895 w 7718489"/>
              <a:gd name="connsiteY17" fmla="*/ 2133575 h 3099991"/>
              <a:gd name="connsiteX18" fmla="*/ 2532423 w 7718489"/>
              <a:gd name="connsiteY18" fmla="*/ 2133575 h 3099991"/>
              <a:gd name="connsiteX19" fmla="*/ 2837145 w 7718489"/>
              <a:gd name="connsiteY19" fmla="*/ 1896765 h 3099991"/>
              <a:gd name="connsiteX20" fmla="*/ 2844358 w 7718489"/>
              <a:gd name="connsiteY20" fmla="*/ 1722589 h 3099991"/>
              <a:gd name="connsiteX21" fmla="*/ 2593473 w 7718489"/>
              <a:gd name="connsiteY21" fmla="*/ 1671568 h 3099991"/>
              <a:gd name="connsiteX22" fmla="*/ 4208566 w 7718489"/>
              <a:gd name="connsiteY22" fmla="*/ 61049 h 3099991"/>
              <a:gd name="connsiteX23" fmla="*/ 4208566 w 7718489"/>
              <a:gd name="connsiteY23" fmla="*/ 2360885 h 3099991"/>
              <a:gd name="connsiteX24" fmla="*/ 4252198 w 7718489"/>
              <a:gd name="connsiteY24" fmla="*/ 2360885 h 3099991"/>
              <a:gd name="connsiteX25" fmla="*/ 4854779 w 7718489"/>
              <a:gd name="connsiteY25" fmla="*/ 1410830 h 3099991"/>
              <a:gd name="connsiteX26" fmla="*/ 5528086 w 7718489"/>
              <a:gd name="connsiteY26" fmla="*/ 1410830 h 3099991"/>
              <a:gd name="connsiteX27" fmla="*/ 5329102 w 7718489"/>
              <a:gd name="connsiteY27" fmla="*/ 2360005 h 3099991"/>
              <a:gd name="connsiteX28" fmla="*/ 5563097 w 7718489"/>
              <a:gd name="connsiteY28" fmla="*/ 2360005 h 3099991"/>
              <a:gd name="connsiteX29" fmla="*/ 5588256 w 7718489"/>
              <a:gd name="connsiteY29" fmla="*/ 2220488 h 3099991"/>
              <a:gd name="connsiteX30" fmla="*/ 5800435 w 7718489"/>
              <a:gd name="connsiteY30" fmla="*/ 1764813 h 3099991"/>
              <a:gd name="connsiteX31" fmla="*/ 5801491 w 7718489"/>
              <a:gd name="connsiteY31" fmla="*/ 1435285 h 3099991"/>
              <a:gd name="connsiteX32" fmla="*/ 5800787 w 7718489"/>
              <a:gd name="connsiteY32" fmla="*/ 61049 h 3099991"/>
              <a:gd name="connsiteX33" fmla="*/ 2354376 w 7718489"/>
              <a:gd name="connsiteY33" fmla="*/ 61049 h 3099991"/>
              <a:gd name="connsiteX34" fmla="*/ 2354376 w 7718489"/>
              <a:gd name="connsiteY34" fmla="*/ 1408015 h 3099991"/>
              <a:gd name="connsiteX35" fmla="*/ 2671061 w 7718489"/>
              <a:gd name="connsiteY35" fmla="*/ 1408015 h 3099991"/>
              <a:gd name="connsiteX36" fmla="*/ 3184442 w 7718489"/>
              <a:gd name="connsiteY36" fmla="*/ 1525364 h 3099991"/>
              <a:gd name="connsiteX37" fmla="*/ 3238279 w 7718489"/>
              <a:gd name="connsiteY37" fmla="*/ 1902571 h 3099991"/>
              <a:gd name="connsiteX38" fmla="*/ 2851219 w 7718489"/>
              <a:gd name="connsiteY38" fmla="*/ 2360005 h 3099991"/>
              <a:gd name="connsiteX39" fmla="*/ 3273466 w 7718489"/>
              <a:gd name="connsiteY39" fmla="*/ 2360005 h 3099991"/>
              <a:gd name="connsiteX40" fmla="*/ 3546695 w 7718489"/>
              <a:gd name="connsiteY40" fmla="*/ 1408543 h 3099991"/>
              <a:gd name="connsiteX41" fmla="*/ 3944662 w 7718489"/>
              <a:gd name="connsiteY41" fmla="*/ 1408543 h 3099991"/>
              <a:gd name="connsiteX42" fmla="*/ 3944662 w 7718489"/>
              <a:gd name="connsiteY42" fmla="*/ 61049 h 3099991"/>
              <a:gd name="connsiteX43" fmla="*/ 498603 w 7718489"/>
              <a:gd name="connsiteY43" fmla="*/ 61049 h 3099991"/>
              <a:gd name="connsiteX44" fmla="*/ 498603 w 7718489"/>
              <a:gd name="connsiteY44" fmla="*/ 1410830 h 3099991"/>
              <a:gd name="connsiteX45" fmla="*/ 881440 w 7718489"/>
              <a:gd name="connsiteY45" fmla="*/ 1410830 h 3099991"/>
              <a:gd name="connsiteX46" fmla="*/ 676826 w 7718489"/>
              <a:gd name="connsiteY46" fmla="*/ 2091351 h 3099991"/>
              <a:gd name="connsiteX47" fmla="*/ 1308612 w 7718489"/>
              <a:gd name="connsiteY47" fmla="*/ 1412062 h 3099991"/>
              <a:gd name="connsiteX48" fmla="*/ 1827624 w 7718489"/>
              <a:gd name="connsiteY48" fmla="*/ 1412062 h 3099991"/>
              <a:gd name="connsiteX49" fmla="*/ 1019725 w 7718489"/>
              <a:gd name="connsiteY49" fmla="*/ 2237729 h 3099991"/>
              <a:gd name="connsiteX50" fmla="*/ 1078312 w 7718489"/>
              <a:gd name="connsiteY50" fmla="*/ 2360885 h 3099991"/>
              <a:gd name="connsiteX51" fmla="*/ 1827624 w 7718489"/>
              <a:gd name="connsiteY51" fmla="*/ 2360885 h 3099991"/>
              <a:gd name="connsiteX52" fmla="*/ 1836596 w 7718489"/>
              <a:gd name="connsiteY52" fmla="*/ 2333966 h 3099991"/>
              <a:gd name="connsiteX53" fmla="*/ 2064434 w 7718489"/>
              <a:gd name="connsiteY53" fmla="*/ 1575506 h 3099991"/>
              <a:gd name="connsiteX54" fmla="*/ 2089416 w 7718489"/>
              <a:gd name="connsiteY54" fmla="*/ 1492992 h 3099991"/>
              <a:gd name="connsiteX55" fmla="*/ 2089416 w 7718489"/>
              <a:gd name="connsiteY55" fmla="*/ 61049 h 3099991"/>
              <a:gd name="connsiteX56" fmla="*/ 6065395 w 7718489"/>
              <a:gd name="connsiteY56" fmla="*/ 60698 h 3099991"/>
              <a:gd name="connsiteX57" fmla="*/ 6065395 w 7718489"/>
              <a:gd name="connsiteY57" fmla="*/ 1503372 h 3099991"/>
              <a:gd name="connsiteX58" fmla="*/ 6770898 w 7718489"/>
              <a:gd name="connsiteY58" fmla="*/ 1317056 h 3099991"/>
              <a:gd name="connsiteX59" fmla="*/ 7344274 w 7718489"/>
              <a:gd name="connsiteY59" fmla="*/ 1514632 h 3099991"/>
              <a:gd name="connsiteX60" fmla="*/ 7383859 w 7718489"/>
              <a:gd name="connsiteY60" fmla="*/ 1868792 h 3099991"/>
              <a:gd name="connsiteX61" fmla="*/ 6906017 w 7718489"/>
              <a:gd name="connsiteY61" fmla="*/ 1868792 h 3099991"/>
              <a:gd name="connsiteX62" fmla="*/ 6667272 w 7718489"/>
              <a:gd name="connsiteY62" fmla="*/ 1642186 h 3099991"/>
              <a:gd name="connsiteX63" fmla="*/ 6084044 w 7718489"/>
              <a:gd name="connsiteY63" fmla="*/ 2210811 h 3099991"/>
              <a:gd name="connsiteX64" fmla="*/ 6065395 w 7718489"/>
              <a:gd name="connsiteY64" fmla="*/ 2305465 h 3099991"/>
              <a:gd name="connsiteX65" fmla="*/ 6065395 w 7718489"/>
              <a:gd name="connsiteY65" fmla="*/ 2360005 h 3099991"/>
              <a:gd name="connsiteX66" fmla="*/ 6453685 w 7718489"/>
              <a:gd name="connsiteY66" fmla="*/ 2360005 h 3099991"/>
              <a:gd name="connsiteX67" fmla="*/ 6519837 w 7718489"/>
              <a:gd name="connsiteY67" fmla="*/ 2094693 h 3099991"/>
              <a:gd name="connsiteX68" fmla="*/ 7322633 w 7718489"/>
              <a:gd name="connsiteY68" fmla="*/ 2094693 h 3099991"/>
              <a:gd name="connsiteX69" fmla="*/ 7257009 w 7718489"/>
              <a:gd name="connsiteY69" fmla="*/ 2360005 h 3099991"/>
              <a:gd name="connsiteX70" fmla="*/ 7658671 w 7718489"/>
              <a:gd name="connsiteY70" fmla="*/ 2360005 h 3099991"/>
              <a:gd name="connsiteX71" fmla="*/ 7657967 w 7718489"/>
              <a:gd name="connsiteY71" fmla="*/ 60698 h 3099991"/>
              <a:gd name="connsiteX72" fmla="*/ 437201 w 7718489"/>
              <a:gd name="connsiteY72" fmla="*/ 0 h 3099991"/>
              <a:gd name="connsiteX73" fmla="*/ 2151170 w 7718489"/>
              <a:gd name="connsiteY73" fmla="*/ 0 h 3099991"/>
              <a:gd name="connsiteX74" fmla="*/ 2151170 w 7718489"/>
              <a:gd name="connsiteY74" fmla="*/ 1410830 h 3099991"/>
              <a:gd name="connsiteX75" fmla="*/ 2292974 w 7718489"/>
              <a:gd name="connsiteY75" fmla="*/ 1410830 h 3099991"/>
              <a:gd name="connsiteX76" fmla="*/ 2292974 w 7718489"/>
              <a:gd name="connsiteY76" fmla="*/ 0 h 3099991"/>
              <a:gd name="connsiteX77" fmla="*/ 4006767 w 7718489"/>
              <a:gd name="connsiteY77" fmla="*/ 0 h 3099991"/>
              <a:gd name="connsiteX78" fmla="*/ 4006767 w 7718489"/>
              <a:gd name="connsiteY78" fmla="*/ 1408543 h 3099991"/>
              <a:gd name="connsiteX79" fmla="*/ 4148748 w 7718489"/>
              <a:gd name="connsiteY79" fmla="*/ 1408543 h 3099991"/>
              <a:gd name="connsiteX80" fmla="*/ 4148748 w 7718489"/>
              <a:gd name="connsiteY80" fmla="*/ 0 h 3099991"/>
              <a:gd name="connsiteX81" fmla="*/ 5862013 w 7718489"/>
              <a:gd name="connsiteY81" fmla="*/ 0 h 3099991"/>
              <a:gd name="connsiteX82" fmla="*/ 5862013 w 7718489"/>
              <a:gd name="connsiteY82" fmla="*/ 1684411 h 3099991"/>
              <a:gd name="connsiteX83" fmla="*/ 6005048 w 7718489"/>
              <a:gd name="connsiteY83" fmla="*/ 1546829 h 3099991"/>
              <a:gd name="connsiteX84" fmla="*/ 6005048 w 7718489"/>
              <a:gd name="connsiteY84" fmla="*/ 0 h 3099991"/>
              <a:gd name="connsiteX85" fmla="*/ 7718489 w 7718489"/>
              <a:gd name="connsiteY85" fmla="*/ 0 h 3099991"/>
              <a:gd name="connsiteX86" fmla="*/ 7718489 w 7718489"/>
              <a:gd name="connsiteY86" fmla="*/ 2420175 h 3099991"/>
              <a:gd name="connsiteX87" fmla="*/ 7242406 w 7718489"/>
              <a:gd name="connsiteY87" fmla="*/ 2420175 h 3099991"/>
              <a:gd name="connsiteX88" fmla="*/ 7097963 w 7718489"/>
              <a:gd name="connsiteY88" fmla="*/ 3004810 h 3099991"/>
              <a:gd name="connsiteX89" fmla="*/ 6322965 w 7718489"/>
              <a:gd name="connsiteY89" fmla="*/ 3099991 h 3099991"/>
              <a:gd name="connsiteX90" fmla="*/ 5729357 w 7718489"/>
              <a:gd name="connsiteY90" fmla="*/ 2923000 h 3099991"/>
              <a:gd name="connsiteX91" fmla="*/ 5555532 w 7718489"/>
              <a:gd name="connsiteY91" fmla="*/ 2420175 h 3099991"/>
              <a:gd name="connsiteX92" fmla="*/ 5314324 w 7718489"/>
              <a:gd name="connsiteY92" fmla="*/ 2420175 h 3099991"/>
              <a:gd name="connsiteX93" fmla="*/ 5178853 w 7718489"/>
              <a:gd name="connsiteY93" fmla="*/ 3064101 h 3099991"/>
              <a:gd name="connsiteX94" fmla="*/ 4761709 w 7718489"/>
              <a:gd name="connsiteY94" fmla="*/ 3064101 h 3099991"/>
              <a:gd name="connsiteX95" fmla="*/ 4899466 w 7718489"/>
              <a:gd name="connsiteY95" fmla="*/ 2420175 h 3099991"/>
              <a:gd name="connsiteX96" fmla="*/ 4632396 w 7718489"/>
              <a:gd name="connsiteY96" fmla="*/ 2420175 h 3099991"/>
              <a:gd name="connsiteX97" fmla="*/ 4224576 w 7718489"/>
              <a:gd name="connsiteY97" fmla="*/ 3064101 h 3099991"/>
              <a:gd name="connsiteX98" fmla="*/ 3869009 w 7718489"/>
              <a:gd name="connsiteY98" fmla="*/ 3064101 h 3099991"/>
              <a:gd name="connsiteX99" fmla="*/ 3863907 w 7718489"/>
              <a:gd name="connsiteY99" fmla="*/ 2420175 h 3099991"/>
              <a:gd name="connsiteX100" fmla="*/ 3673193 w 7718489"/>
              <a:gd name="connsiteY100" fmla="*/ 2420175 h 3099991"/>
              <a:gd name="connsiteX101" fmla="*/ 3493562 w 7718489"/>
              <a:gd name="connsiteY101" fmla="*/ 3064101 h 3099991"/>
              <a:gd name="connsiteX102" fmla="*/ 3069732 w 7718489"/>
              <a:gd name="connsiteY102" fmla="*/ 3064101 h 3099991"/>
              <a:gd name="connsiteX103" fmla="*/ 3255345 w 7718489"/>
              <a:gd name="connsiteY103" fmla="*/ 2420175 h 3099991"/>
              <a:gd name="connsiteX104" fmla="*/ 2319717 w 7718489"/>
              <a:gd name="connsiteY104" fmla="*/ 2420175 h 3099991"/>
              <a:gd name="connsiteX105" fmla="*/ 2319717 w 7718489"/>
              <a:gd name="connsiteY105" fmla="*/ 2421934 h 3099991"/>
              <a:gd name="connsiteX106" fmla="*/ 2227350 w 7718489"/>
              <a:gd name="connsiteY106" fmla="*/ 2421934 h 3099991"/>
              <a:gd name="connsiteX107" fmla="*/ 2035228 w 7718489"/>
              <a:gd name="connsiteY107" fmla="*/ 3065860 h 3099991"/>
              <a:gd name="connsiteX108" fmla="*/ 1614917 w 7718489"/>
              <a:gd name="connsiteY108" fmla="*/ 3065860 h 3099991"/>
              <a:gd name="connsiteX109" fmla="*/ 1809678 w 7718489"/>
              <a:gd name="connsiteY109" fmla="*/ 2420175 h 3099991"/>
              <a:gd name="connsiteX110" fmla="*/ 1107517 w 7718489"/>
              <a:gd name="connsiteY110" fmla="*/ 2420175 h 3099991"/>
              <a:gd name="connsiteX111" fmla="*/ 1417165 w 7718489"/>
              <a:gd name="connsiteY111" fmla="*/ 3065860 h 3099991"/>
              <a:gd name="connsiteX112" fmla="*/ 952694 w 7718489"/>
              <a:gd name="connsiteY112" fmla="*/ 3065860 h 3099991"/>
              <a:gd name="connsiteX113" fmla="*/ 633722 w 7718489"/>
              <a:gd name="connsiteY113" fmla="*/ 2420175 h 3099991"/>
              <a:gd name="connsiteX114" fmla="*/ 578126 w 7718489"/>
              <a:gd name="connsiteY114" fmla="*/ 2420175 h 3099991"/>
              <a:gd name="connsiteX115" fmla="*/ 384596 w 7718489"/>
              <a:gd name="connsiteY115" fmla="*/ 3065860 h 3099991"/>
              <a:gd name="connsiteX116" fmla="*/ 0 w 7718489"/>
              <a:gd name="connsiteY116" fmla="*/ 3065860 h 3099991"/>
              <a:gd name="connsiteX117" fmla="*/ 437201 w 7718489"/>
              <a:gd name="connsiteY117" fmla="*/ 1607879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18489" h="3099991">
                <a:moveTo>
                  <a:pt x="6058533" y="2420175"/>
                </a:moveTo>
                <a:cubicBezTo>
                  <a:pt x="6061876" y="2669124"/>
                  <a:pt x="6221626" y="2775917"/>
                  <a:pt x="6451222" y="2775917"/>
                </a:cubicBezTo>
                <a:cubicBezTo>
                  <a:pt x="6541125" y="2774668"/>
                  <a:pt x="6630730" y="2765432"/>
                  <a:pt x="6718997" y="2748296"/>
                </a:cubicBezTo>
                <a:lnTo>
                  <a:pt x="6800455" y="2420175"/>
                </a:lnTo>
                <a:close/>
                <a:moveTo>
                  <a:pt x="5035465" y="1789620"/>
                </a:moveTo>
                <a:lnTo>
                  <a:pt x="4672157" y="2360005"/>
                </a:lnTo>
                <a:lnTo>
                  <a:pt x="4912310" y="2360005"/>
                </a:lnTo>
                <a:close/>
                <a:moveTo>
                  <a:pt x="3858453" y="1764813"/>
                </a:moveTo>
                <a:lnTo>
                  <a:pt x="3690962" y="2360005"/>
                </a:lnTo>
                <a:lnTo>
                  <a:pt x="3864435" y="2360005"/>
                </a:lnTo>
                <a:close/>
                <a:moveTo>
                  <a:pt x="2514654" y="1671568"/>
                </a:moveTo>
                <a:cubicBezTo>
                  <a:pt x="2492486" y="1671568"/>
                  <a:pt x="2469438" y="1672623"/>
                  <a:pt x="2445687" y="1672623"/>
                </a:cubicBezTo>
                <a:lnTo>
                  <a:pt x="2392026" y="1874949"/>
                </a:lnTo>
                <a:lnTo>
                  <a:pt x="2369859" y="1961686"/>
                </a:lnTo>
                <a:lnTo>
                  <a:pt x="2322884" y="2135863"/>
                </a:lnTo>
                <a:lnTo>
                  <a:pt x="2424575" y="2135863"/>
                </a:lnTo>
                <a:cubicBezTo>
                  <a:pt x="2441816" y="2135863"/>
                  <a:pt x="2459762" y="2135863"/>
                  <a:pt x="2483161" y="2135863"/>
                </a:cubicBezTo>
                <a:cubicBezTo>
                  <a:pt x="2500931" y="2135863"/>
                  <a:pt x="2516589" y="2133575"/>
                  <a:pt x="2531895" y="2133575"/>
                </a:cubicBezTo>
                <a:lnTo>
                  <a:pt x="2532423" y="2133575"/>
                </a:lnTo>
                <a:cubicBezTo>
                  <a:pt x="2728240" y="2118621"/>
                  <a:pt x="2788938" y="2043848"/>
                  <a:pt x="2837145" y="1896765"/>
                </a:cubicBezTo>
                <a:cubicBezTo>
                  <a:pt x="2865118" y="1811437"/>
                  <a:pt x="2867933" y="1755137"/>
                  <a:pt x="2844358" y="1722589"/>
                </a:cubicBezTo>
                <a:cubicBezTo>
                  <a:pt x="2813393" y="1679308"/>
                  <a:pt x="2728240" y="1671568"/>
                  <a:pt x="2593473" y="1671568"/>
                </a:cubicBezTo>
                <a:close/>
                <a:moveTo>
                  <a:pt x="4208566" y="61049"/>
                </a:moveTo>
                <a:lnTo>
                  <a:pt x="4208566" y="2360885"/>
                </a:lnTo>
                <a:lnTo>
                  <a:pt x="4252198" y="2360885"/>
                </a:lnTo>
                <a:lnTo>
                  <a:pt x="4854779" y="1410830"/>
                </a:lnTo>
                <a:lnTo>
                  <a:pt x="5528086" y="1410830"/>
                </a:lnTo>
                <a:lnTo>
                  <a:pt x="5329102" y="2360005"/>
                </a:lnTo>
                <a:lnTo>
                  <a:pt x="5563097" y="2360005"/>
                </a:lnTo>
                <a:cubicBezTo>
                  <a:pt x="5567865" y="2312924"/>
                  <a:pt x="5576275" y="2266266"/>
                  <a:pt x="5588256" y="2220488"/>
                </a:cubicBezTo>
                <a:cubicBezTo>
                  <a:pt x="5629319" y="2056480"/>
                  <a:pt x="5701348" y="1901815"/>
                  <a:pt x="5800435" y="1764813"/>
                </a:cubicBezTo>
                <a:lnTo>
                  <a:pt x="5801491" y="1435285"/>
                </a:lnTo>
                <a:lnTo>
                  <a:pt x="5800787" y="61049"/>
                </a:lnTo>
                <a:close/>
                <a:moveTo>
                  <a:pt x="2354376" y="61049"/>
                </a:moveTo>
                <a:lnTo>
                  <a:pt x="2354376" y="1408015"/>
                </a:lnTo>
                <a:lnTo>
                  <a:pt x="2671061" y="1408015"/>
                </a:lnTo>
                <a:cubicBezTo>
                  <a:pt x="2861952" y="1408015"/>
                  <a:pt x="3077121" y="1396931"/>
                  <a:pt x="3184442" y="1525364"/>
                </a:cubicBezTo>
                <a:cubicBezTo>
                  <a:pt x="3255872" y="1611749"/>
                  <a:pt x="3271706" y="1726635"/>
                  <a:pt x="3238279" y="1902571"/>
                </a:cubicBezTo>
                <a:cubicBezTo>
                  <a:pt x="3197286" y="2128297"/>
                  <a:pt x="3066389" y="2280306"/>
                  <a:pt x="2851219" y="2360005"/>
                </a:cubicBezTo>
                <a:lnTo>
                  <a:pt x="3273466" y="2360005"/>
                </a:lnTo>
                <a:lnTo>
                  <a:pt x="3546695" y="1408543"/>
                </a:lnTo>
                <a:lnTo>
                  <a:pt x="3944662" y="1408543"/>
                </a:lnTo>
                <a:lnTo>
                  <a:pt x="3944662" y="61049"/>
                </a:lnTo>
                <a:close/>
                <a:moveTo>
                  <a:pt x="498603" y="61049"/>
                </a:moveTo>
                <a:lnTo>
                  <a:pt x="498603" y="1410830"/>
                </a:lnTo>
                <a:lnTo>
                  <a:pt x="881440" y="1410830"/>
                </a:lnTo>
                <a:lnTo>
                  <a:pt x="676826" y="2091351"/>
                </a:lnTo>
                <a:lnTo>
                  <a:pt x="1308612" y="1412062"/>
                </a:lnTo>
                <a:lnTo>
                  <a:pt x="1827624" y="1412062"/>
                </a:lnTo>
                <a:lnTo>
                  <a:pt x="1019725" y="2237729"/>
                </a:lnTo>
                <a:lnTo>
                  <a:pt x="1078312" y="2360885"/>
                </a:lnTo>
                <a:lnTo>
                  <a:pt x="1827624" y="2360885"/>
                </a:lnTo>
                <a:lnTo>
                  <a:pt x="1836596" y="2333966"/>
                </a:lnTo>
                <a:lnTo>
                  <a:pt x="2064434" y="1575506"/>
                </a:lnTo>
                <a:lnTo>
                  <a:pt x="2089416" y="1492992"/>
                </a:lnTo>
                <a:lnTo>
                  <a:pt x="2089416" y="61049"/>
                </a:lnTo>
                <a:close/>
                <a:moveTo>
                  <a:pt x="6065395" y="60698"/>
                </a:moveTo>
                <a:lnTo>
                  <a:pt x="6065395" y="1503372"/>
                </a:lnTo>
                <a:cubicBezTo>
                  <a:pt x="6304668" y="1347317"/>
                  <a:pt x="6581591" y="1317056"/>
                  <a:pt x="6770898" y="1317056"/>
                </a:cubicBezTo>
                <a:cubicBezTo>
                  <a:pt x="7037265" y="1317056"/>
                  <a:pt x="7242406" y="1373884"/>
                  <a:pt x="7344274" y="1514632"/>
                </a:cubicBezTo>
                <a:cubicBezTo>
                  <a:pt x="7434353" y="1644649"/>
                  <a:pt x="7402860" y="1785926"/>
                  <a:pt x="7383859" y="1868792"/>
                </a:cubicBezTo>
                <a:lnTo>
                  <a:pt x="6906017" y="1868792"/>
                </a:lnTo>
                <a:cubicBezTo>
                  <a:pt x="6923434" y="1691096"/>
                  <a:pt x="6795705" y="1642186"/>
                  <a:pt x="6667272" y="1642186"/>
                </a:cubicBezTo>
                <a:cubicBezTo>
                  <a:pt x="6342669" y="1642186"/>
                  <a:pt x="6154418" y="1924739"/>
                  <a:pt x="6084044" y="2210811"/>
                </a:cubicBezTo>
                <a:cubicBezTo>
                  <a:pt x="6076479" y="2244239"/>
                  <a:pt x="6071376" y="2275556"/>
                  <a:pt x="6065395" y="2305465"/>
                </a:cubicBezTo>
                <a:lnTo>
                  <a:pt x="6065395" y="2360005"/>
                </a:lnTo>
                <a:lnTo>
                  <a:pt x="6453685" y="2360005"/>
                </a:lnTo>
                <a:lnTo>
                  <a:pt x="6519837" y="2094693"/>
                </a:lnTo>
                <a:lnTo>
                  <a:pt x="7322633" y="2094693"/>
                </a:lnTo>
                <a:lnTo>
                  <a:pt x="7257009" y="2360005"/>
                </a:lnTo>
                <a:lnTo>
                  <a:pt x="7658671" y="2360005"/>
                </a:lnTo>
                <a:lnTo>
                  <a:pt x="7657967" y="60698"/>
                </a:lnTo>
                <a:close/>
                <a:moveTo>
                  <a:pt x="437201" y="0"/>
                </a:moveTo>
                <a:lnTo>
                  <a:pt x="2151170" y="0"/>
                </a:lnTo>
                <a:lnTo>
                  <a:pt x="2151170" y="1410830"/>
                </a:lnTo>
                <a:lnTo>
                  <a:pt x="2292974" y="1410830"/>
                </a:lnTo>
                <a:lnTo>
                  <a:pt x="2292974" y="0"/>
                </a:lnTo>
                <a:lnTo>
                  <a:pt x="4006767" y="0"/>
                </a:lnTo>
                <a:lnTo>
                  <a:pt x="4006767" y="1408543"/>
                </a:lnTo>
                <a:lnTo>
                  <a:pt x="4148748" y="1408543"/>
                </a:lnTo>
                <a:lnTo>
                  <a:pt x="4148748" y="0"/>
                </a:lnTo>
                <a:lnTo>
                  <a:pt x="5862013" y="0"/>
                </a:lnTo>
                <a:lnTo>
                  <a:pt x="5862013" y="1684411"/>
                </a:lnTo>
                <a:cubicBezTo>
                  <a:pt x="5905345" y="1634234"/>
                  <a:pt x="5953218" y="1588174"/>
                  <a:pt x="6005048" y="1546829"/>
                </a:cubicBezTo>
                <a:lnTo>
                  <a:pt x="6005048" y="0"/>
                </a:lnTo>
                <a:lnTo>
                  <a:pt x="7718489" y="0"/>
                </a:lnTo>
                <a:lnTo>
                  <a:pt x="7718489" y="2420175"/>
                </a:lnTo>
                <a:lnTo>
                  <a:pt x="7242406" y="2420175"/>
                </a:lnTo>
                <a:lnTo>
                  <a:pt x="7097963" y="3004810"/>
                </a:lnTo>
                <a:cubicBezTo>
                  <a:pt x="6843929" y="3064980"/>
                  <a:pt x="6584019" y="3096913"/>
                  <a:pt x="6322965" y="3099991"/>
                </a:cubicBezTo>
                <a:cubicBezTo>
                  <a:pt x="6139112" y="3099991"/>
                  <a:pt x="5891218" y="3071490"/>
                  <a:pt x="5729357" y="2923000"/>
                </a:cubicBezTo>
                <a:cubicBezTo>
                  <a:pt x="5597053" y="2801076"/>
                  <a:pt x="5546031" y="2619686"/>
                  <a:pt x="5555532" y="2420175"/>
                </a:cubicBezTo>
                <a:lnTo>
                  <a:pt x="5314324" y="2420175"/>
                </a:lnTo>
                <a:lnTo>
                  <a:pt x="5178853" y="3064101"/>
                </a:lnTo>
                <a:lnTo>
                  <a:pt x="4761709" y="3064101"/>
                </a:lnTo>
                <a:lnTo>
                  <a:pt x="4899466" y="2420175"/>
                </a:lnTo>
                <a:lnTo>
                  <a:pt x="4632396" y="2420175"/>
                </a:lnTo>
                <a:lnTo>
                  <a:pt x="4224576" y="3064101"/>
                </a:lnTo>
                <a:lnTo>
                  <a:pt x="3869009" y="3064101"/>
                </a:lnTo>
                <a:lnTo>
                  <a:pt x="3863907" y="2420175"/>
                </a:lnTo>
                <a:lnTo>
                  <a:pt x="3673193" y="2420175"/>
                </a:lnTo>
                <a:lnTo>
                  <a:pt x="3493562" y="3064101"/>
                </a:lnTo>
                <a:lnTo>
                  <a:pt x="3069732" y="3064101"/>
                </a:lnTo>
                <a:lnTo>
                  <a:pt x="3255345" y="2420175"/>
                </a:lnTo>
                <a:lnTo>
                  <a:pt x="2319717" y="2420175"/>
                </a:lnTo>
                <a:lnTo>
                  <a:pt x="2319717" y="2421934"/>
                </a:lnTo>
                <a:lnTo>
                  <a:pt x="2227350" y="2421934"/>
                </a:lnTo>
                <a:lnTo>
                  <a:pt x="2035228" y="3065860"/>
                </a:lnTo>
                <a:lnTo>
                  <a:pt x="1614917" y="3065860"/>
                </a:lnTo>
                <a:lnTo>
                  <a:pt x="1809678" y="2420175"/>
                </a:lnTo>
                <a:lnTo>
                  <a:pt x="1107517" y="2420175"/>
                </a:lnTo>
                <a:lnTo>
                  <a:pt x="1417165" y="3065860"/>
                </a:lnTo>
                <a:lnTo>
                  <a:pt x="952694" y="3065860"/>
                </a:lnTo>
                <a:lnTo>
                  <a:pt x="633722" y="2420175"/>
                </a:lnTo>
                <a:lnTo>
                  <a:pt x="578126" y="2420175"/>
                </a:lnTo>
                <a:lnTo>
                  <a:pt x="384596" y="3065860"/>
                </a:lnTo>
                <a:lnTo>
                  <a:pt x="0" y="3065860"/>
                </a:lnTo>
                <a:lnTo>
                  <a:pt x="437201" y="1607879"/>
                </a:lnTo>
                <a:close/>
              </a:path>
            </a:pathLst>
          </a:custGeom>
        </p:spPr>
      </p:pic>
    </p:spTree>
    <p:extLst>
      <p:ext uri="{BB962C8B-B14F-4D97-AF65-F5344CB8AC3E}">
        <p14:creationId xmlns:p14="http://schemas.microsoft.com/office/powerpoint/2010/main" val="111625893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4_FINAL SLIDE">
    <p:bg>
      <p:bgPr>
        <a:solidFill>
          <a:srgbClr val="00338D"/>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2CB56A4-D08B-4353-9FB8-0DC3EE984A87}"/>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4785" t="1" r="25611" b="44121"/>
          <a:stretch/>
        </p:blipFill>
        <p:spPr>
          <a:xfrm>
            <a:off x="0" y="0"/>
            <a:ext cx="12192000" cy="6858000"/>
          </a:xfrm>
          <a:prstGeom prst="rect">
            <a:avLst/>
          </a:prstGeom>
        </p:spPr>
      </p:pic>
      <p:pic>
        <p:nvPicPr>
          <p:cNvPr id="16" name="Picture 15">
            <a:extLst>
              <a:ext uri="{FF2B5EF4-FFF2-40B4-BE49-F238E27FC236}">
                <a16:creationId xmlns:a16="http://schemas.microsoft.com/office/drawing/2014/main" id="{C8B69055-DC25-49C8-9B89-81E75E56EDEA}"/>
              </a:ext>
            </a:extLst>
          </p:cNvPr>
          <p:cNvPicPr>
            <a:picLocks noChangeAspect="1"/>
          </p:cNvPicPr>
          <p:nvPr userDrawn="1"/>
        </p:nvPicPr>
        <p:blipFill>
          <a:blip r:embed="rId4">
            <a:extLst>
              <a:ext uri="{28A0092B-C50C-407E-A947-70E740481C1C}">
                <a14:useLocalDpi xmlns:a14="http://schemas.microsoft.com/office/drawing/2010/main" val="0"/>
              </a:ext>
            </a:extLst>
          </a:blip>
          <a:srcRect l="9065" t="22610" r="9010" b="22550"/>
          <a:stretch>
            <a:fillRect/>
          </a:stretch>
        </p:blipFill>
        <p:spPr>
          <a:xfrm flipH="1">
            <a:off x="2238565" y="1882444"/>
            <a:ext cx="7709732" cy="3096473"/>
          </a:xfrm>
          <a:custGeom>
            <a:avLst/>
            <a:gdLst>
              <a:gd name="connsiteX0" fmla="*/ 1658073 w 7709732"/>
              <a:gd name="connsiteY0" fmla="*/ 2417428 h 3096473"/>
              <a:gd name="connsiteX1" fmla="*/ 1265829 w 7709732"/>
              <a:gd name="connsiteY1" fmla="*/ 2772767 h 3096473"/>
              <a:gd name="connsiteX2" fmla="*/ 998358 w 7709732"/>
              <a:gd name="connsiteY2" fmla="*/ 2745177 h 3096473"/>
              <a:gd name="connsiteX3" fmla="*/ 916992 w 7709732"/>
              <a:gd name="connsiteY3" fmla="*/ 2417428 h 3096473"/>
              <a:gd name="connsiteX4" fmla="*/ 2679980 w 7709732"/>
              <a:gd name="connsiteY4" fmla="*/ 1787589 h 3096473"/>
              <a:gd name="connsiteX5" fmla="*/ 3042876 w 7709732"/>
              <a:gd name="connsiteY5" fmla="*/ 2357327 h 3096473"/>
              <a:gd name="connsiteX6" fmla="*/ 2802996 w 7709732"/>
              <a:gd name="connsiteY6" fmla="*/ 2357327 h 3096473"/>
              <a:gd name="connsiteX7" fmla="*/ 3855657 w 7709732"/>
              <a:gd name="connsiteY7" fmla="*/ 1762811 h 3096473"/>
              <a:gd name="connsiteX8" fmla="*/ 4022958 w 7709732"/>
              <a:gd name="connsiteY8" fmla="*/ 2357327 h 3096473"/>
              <a:gd name="connsiteX9" fmla="*/ 3849682 w 7709732"/>
              <a:gd name="connsiteY9" fmla="*/ 2357327 h 3096473"/>
              <a:gd name="connsiteX10" fmla="*/ 5197931 w 7709732"/>
              <a:gd name="connsiteY10" fmla="*/ 1669671 h 3096473"/>
              <a:gd name="connsiteX11" fmla="*/ 5266820 w 7709732"/>
              <a:gd name="connsiteY11" fmla="*/ 1670725 h 3096473"/>
              <a:gd name="connsiteX12" fmla="*/ 5320420 w 7709732"/>
              <a:gd name="connsiteY12" fmla="*/ 1872822 h 3096473"/>
              <a:gd name="connsiteX13" fmla="*/ 5342562 w 7709732"/>
              <a:gd name="connsiteY13" fmla="*/ 1959460 h 3096473"/>
              <a:gd name="connsiteX14" fmla="*/ 5389484 w 7709732"/>
              <a:gd name="connsiteY14" fmla="*/ 2133439 h 3096473"/>
              <a:gd name="connsiteX15" fmla="*/ 5287908 w 7709732"/>
              <a:gd name="connsiteY15" fmla="*/ 2133439 h 3096473"/>
              <a:gd name="connsiteX16" fmla="*/ 5229388 w 7709732"/>
              <a:gd name="connsiteY16" fmla="*/ 2133439 h 3096473"/>
              <a:gd name="connsiteX17" fmla="*/ 5180709 w 7709732"/>
              <a:gd name="connsiteY17" fmla="*/ 2131154 h 3096473"/>
              <a:gd name="connsiteX18" fmla="*/ 5180182 w 7709732"/>
              <a:gd name="connsiteY18" fmla="*/ 2131154 h 3096473"/>
              <a:gd name="connsiteX19" fmla="*/ 4875806 w 7709732"/>
              <a:gd name="connsiteY19" fmla="*/ 1894613 h 3096473"/>
              <a:gd name="connsiteX20" fmla="*/ 4868601 w 7709732"/>
              <a:gd name="connsiteY20" fmla="*/ 1720634 h 3096473"/>
              <a:gd name="connsiteX21" fmla="*/ 5119201 w 7709732"/>
              <a:gd name="connsiteY21" fmla="*/ 1669671 h 3096473"/>
              <a:gd name="connsiteX22" fmla="*/ 3505941 w 7709732"/>
              <a:gd name="connsiteY22" fmla="*/ 60980 h 3096473"/>
              <a:gd name="connsiteX23" fmla="*/ 3505941 w 7709732"/>
              <a:gd name="connsiteY23" fmla="*/ 2358205 h 3096473"/>
              <a:gd name="connsiteX24" fmla="*/ 3462358 w 7709732"/>
              <a:gd name="connsiteY24" fmla="*/ 2358205 h 3096473"/>
              <a:gd name="connsiteX25" fmla="*/ 2860461 w 7709732"/>
              <a:gd name="connsiteY25" fmla="*/ 1409229 h 3096473"/>
              <a:gd name="connsiteX26" fmla="*/ 2187918 w 7709732"/>
              <a:gd name="connsiteY26" fmla="*/ 1409229 h 3096473"/>
              <a:gd name="connsiteX27" fmla="*/ 2386676 w 7709732"/>
              <a:gd name="connsiteY27" fmla="*/ 2357327 h 3096473"/>
              <a:gd name="connsiteX28" fmla="*/ 2152947 w 7709732"/>
              <a:gd name="connsiteY28" fmla="*/ 2357327 h 3096473"/>
              <a:gd name="connsiteX29" fmla="*/ 2127816 w 7709732"/>
              <a:gd name="connsiteY29" fmla="*/ 2217968 h 3096473"/>
              <a:gd name="connsiteX30" fmla="*/ 1915878 w 7709732"/>
              <a:gd name="connsiteY30" fmla="*/ 1762811 h 3096473"/>
              <a:gd name="connsiteX31" fmla="*/ 1914824 w 7709732"/>
              <a:gd name="connsiteY31" fmla="*/ 1433657 h 3096473"/>
              <a:gd name="connsiteX32" fmla="*/ 1915527 w 7709732"/>
              <a:gd name="connsiteY32" fmla="*/ 60980 h 3096473"/>
              <a:gd name="connsiteX33" fmla="*/ 5358027 w 7709732"/>
              <a:gd name="connsiteY33" fmla="*/ 60980 h 3096473"/>
              <a:gd name="connsiteX34" fmla="*/ 5358027 w 7709732"/>
              <a:gd name="connsiteY34" fmla="*/ 1406417 h 3096473"/>
              <a:gd name="connsiteX35" fmla="*/ 5041702 w 7709732"/>
              <a:gd name="connsiteY35" fmla="*/ 1406417 h 3096473"/>
              <a:gd name="connsiteX36" fmla="*/ 4528903 w 7709732"/>
              <a:gd name="connsiteY36" fmla="*/ 1523633 h 3096473"/>
              <a:gd name="connsiteX37" fmla="*/ 4475127 w 7709732"/>
              <a:gd name="connsiteY37" fmla="*/ 1900412 h 3096473"/>
              <a:gd name="connsiteX38" fmla="*/ 4861747 w 7709732"/>
              <a:gd name="connsiteY38" fmla="*/ 2357327 h 3096473"/>
              <a:gd name="connsiteX39" fmla="*/ 4439980 w 7709732"/>
              <a:gd name="connsiteY39" fmla="*/ 2357327 h 3096473"/>
              <a:gd name="connsiteX40" fmla="*/ 4167061 w 7709732"/>
              <a:gd name="connsiteY40" fmla="*/ 1406945 h 3096473"/>
              <a:gd name="connsiteX41" fmla="*/ 3769546 w 7709732"/>
              <a:gd name="connsiteY41" fmla="*/ 1406945 h 3096473"/>
              <a:gd name="connsiteX42" fmla="*/ 3769546 w 7709732"/>
              <a:gd name="connsiteY42" fmla="*/ 60980 h 3096473"/>
              <a:gd name="connsiteX43" fmla="*/ 7211695 w 7709732"/>
              <a:gd name="connsiteY43" fmla="*/ 60980 h 3096473"/>
              <a:gd name="connsiteX44" fmla="*/ 7211695 w 7709732"/>
              <a:gd name="connsiteY44" fmla="*/ 1409229 h 3096473"/>
              <a:gd name="connsiteX45" fmla="*/ 6829292 w 7709732"/>
              <a:gd name="connsiteY45" fmla="*/ 1409229 h 3096473"/>
              <a:gd name="connsiteX46" fmla="*/ 7033674 w 7709732"/>
              <a:gd name="connsiteY46" fmla="*/ 2088977 h 3096473"/>
              <a:gd name="connsiteX47" fmla="*/ 6402604 w 7709732"/>
              <a:gd name="connsiteY47" fmla="*/ 1410459 h 3096473"/>
              <a:gd name="connsiteX48" fmla="*/ 5884182 w 7709732"/>
              <a:gd name="connsiteY48" fmla="*/ 1410459 h 3096473"/>
              <a:gd name="connsiteX49" fmla="*/ 6691164 w 7709732"/>
              <a:gd name="connsiteY49" fmla="*/ 2235190 h 3096473"/>
              <a:gd name="connsiteX50" fmla="*/ 6632643 w 7709732"/>
              <a:gd name="connsiteY50" fmla="*/ 2358205 h 3096473"/>
              <a:gd name="connsiteX51" fmla="*/ 5884182 w 7709732"/>
              <a:gd name="connsiteY51" fmla="*/ 2358205 h 3096473"/>
              <a:gd name="connsiteX52" fmla="*/ 5875219 w 7709732"/>
              <a:gd name="connsiteY52" fmla="*/ 2331318 h 3096473"/>
              <a:gd name="connsiteX53" fmla="*/ 5647641 w 7709732"/>
              <a:gd name="connsiteY53" fmla="*/ 1573718 h 3096473"/>
              <a:gd name="connsiteX54" fmla="*/ 5622686 w 7709732"/>
              <a:gd name="connsiteY54" fmla="*/ 1491298 h 3096473"/>
              <a:gd name="connsiteX55" fmla="*/ 5622686 w 7709732"/>
              <a:gd name="connsiteY55" fmla="*/ 60980 h 3096473"/>
              <a:gd name="connsiteX56" fmla="*/ 1651219 w 7709732"/>
              <a:gd name="connsiteY56" fmla="*/ 60629 h 3096473"/>
              <a:gd name="connsiteX57" fmla="*/ 1651219 w 7709732"/>
              <a:gd name="connsiteY57" fmla="*/ 1501666 h 3096473"/>
              <a:gd name="connsiteX58" fmla="*/ 946516 w 7709732"/>
              <a:gd name="connsiteY58" fmla="*/ 1315562 h 3096473"/>
              <a:gd name="connsiteX59" fmla="*/ 373791 w 7709732"/>
              <a:gd name="connsiteY59" fmla="*/ 1512914 h 3096473"/>
              <a:gd name="connsiteX60" fmla="*/ 334250 w 7709732"/>
              <a:gd name="connsiteY60" fmla="*/ 1866671 h 3096473"/>
              <a:gd name="connsiteX61" fmla="*/ 811550 w 7709732"/>
              <a:gd name="connsiteY61" fmla="*/ 1866671 h 3096473"/>
              <a:gd name="connsiteX62" fmla="*/ 1050025 w 7709732"/>
              <a:gd name="connsiteY62" fmla="*/ 1640322 h 3096473"/>
              <a:gd name="connsiteX63" fmla="*/ 1632591 w 7709732"/>
              <a:gd name="connsiteY63" fmla="*/ 2208302 h 3096473"/>
              <a:gd name="connsiteX64" fmla="*/ 1651219 w 7709732"/>
              <a:gd name="connsiteY64" fmla="*/ 2302848 h 3096473"/>
              <a:gd name="connsiteX65" fmla="*/ 1651219 w 7709732"/>
              <a:gd name="connsiteY65" fmla="*/ 2357327 h 3096473"/>
              <a:gd name="connsiteX66" fmla="*/ 1263369 w 7709732"/>
              <a:gd name="connsiteY66" fmla="*/ 2357327 h 3096473"/>
              <a:gd name="connsiteX67" fmla="*/ 1197292 w 7709732"/>
              <a:gd name="connsiteY67" fmla="*/ 2092316 h 3096473"/>
              <a:gd name="connsiteX68" fmla="*/ 395407 w 7709732"/>
              <a:gd name="connsiteY68" fmla="*/ 2092316 h 3096473"/>
              <a:gd name="connsiteX69" fmla="*/ 460957 w 7709732"/>
              <a:gd name="connsiteY69" fmla="*/ 2357327 h 3096473"/>
              <a:gd name="connsiteX70" fmla="*/ 59750 w 7709732"/>
              <a:gd name="connsiteY70" fmla="*/ 2357327 h 3096473"/>
              <a:gd name="connsiteX71" fmla="*/ 60453 w 7709732"/>
              <a:gd name="connsiteY71" fmla="*/ 60629 h 3096473"/>
              <a:gd name="connsiteX72" fmla="*/ 7273027 w 7709732"/>
              <a:gd name="connsiteY72" fmla="*/ 0 h 3096473"/>
              <a:gd name="connsiteX73" fmla="*/ 5561003 w 7709732"/>
              <a:gd name="connsiteY73" fmla="*/ 0 h 3096473"/>
              <a:gd name="connsiteX74" fmla="*/ 5561003 w 7709732"/>
              <a:gd name="connsiteY74" fmla="*/ 1409229 h 3096473"/>
              <a:gd name="connsiteX75" fmla="*/ 5419359 w 7709732"/>
              <a:gd name="connsiteY75" fmla="*/ 1409229 h 3096473"/>
              <a:gd name="connsiteX76" fmla="*/ 5419359 w 7709732"/>
              <a:gd name="connsiteY76" fmla="*/ 0 h 3096473"/>
              <a:gd name="connsiteX77" fmla="*/ 3707511 w 7709732"/>
              <a:gd name="connsiteY77" fmla="*/ 0 h 3096473"/>
              <a:gd name="connsiteX78" fmla="*/ 3707511 w 7709732"/>
              <a:gd name="connsiteY78" fmla="*/ 1406945 h 3096473"/>
              <a:gd name="connsiteX79" fmla="*/ 3565692 w 7709732"/>
              <a:gd name="connsiteY79" fmla="*/ 1406945 h 3096473"/>
              <a:gd name="connsiteX80" fmla="*/ 3565692 w 7709732"/>
              <a:gd name="connsiteY80" fmla="*/ 0 h 3096473"/>
              <a:gd name="connsiteX81" fmla="*/ 1854370 w 7709732"/>
              <a:gd name="connsiteY81" fmla="*/ 0 h 3096473"/>
              <a:gd name="connsiteX82" fmla="*/ 1854370 w 7709732"/>
              <a:gd name="connsiteY82" fmla="*/ 1682499 h 3096473"/>
              <a:gd name="connsiteX83" fmla="*/ 1711497 w 7709732"/>
              <a:gd name="connsiteY83" fmla="*/ 1545073 h 3096473"/>
              <a:gd name="connsiteX84" fmla="*/ 1711497 w 7709732"/>
              <a:gd name="connsiteY84" fmla="*/ 0 h 3096473"/>
              <a:gd name="connsiteX85" fmla="*/ 0 w 7709732"/>
              <a:gd name="connsiteY85" fmla="*/ 0 h 3096473"/>
              <a:gd name="connsiteX86" fmla="*/ 0 w 7709732"/>
              <a:gd name="connsiteY86" fmla="*/ 2417428 h 3096473"/>
              <a:gd name="connsiteX87" fmla="*/ 475543 w 7709732"/>
              <a:gd name="connsiteY87" fmla="*/ 2417428 h 3096473"/>
              <a:gd name="connsiteX88" fmla="*/ 619822 w 7709732"/>
              <a:gd name="connsiteY88" fmla="*/ 3001400 h 3096473"/>
              <a:gd name="connsiteX89" fmla="*/ 1393941 w 7709732"/>
              <a:gd name="connsiteY89" fmla="*/ 3096473 h 3096473"/>
              <a:gd name="connsiteX90" fmla="*/ 1986876 w 7709732"/>
              <a:gd name="connsiteY90" fmla="*/ 2919683 h 3096473"/>
              <a:gd name="connsiteX91" fmla="*/ 2160503 w 7709732"/>
              <a:gd name="connsiteY91" fmla="*/ 2417428 h 3096473"/>
              <a:gd name="connsiteX92" fmla="*/ 2401438 w 7709732"/>
              <a:gd name="connsiteY92" fmla="*/ 2417428 h 3096473"/>
              <a:gd name="connsiteX93" fmla="*/ 2536755 w 7709732"/>
              <a:gd name="connsiteY93" fmla="*/ 3060623 h 3096473"/>
              <a:gd name="connsiteX94" fmla="*/ 2953426 w 7709732"/>
              <a:gd name="connsiteY94" fmla="*/ 3060623 h 3096473"/>
              <a:gd name="connsiteX95" fmla="*/ 2815824 w 7709732"/>
              <a:gd name="connsiteY95" fmla="*/ 2417428 h 3096473"/>
              <a:gd name="connsiteX96" fmla="*/ 3082592 w 7709732"/>
              <a:gd name="connsiteY96" fmla="*/ 2417428 h 3096473"/>
              <a:gd name="connsiteX97" fmla="*/ 3489949 w 7709732"/>
              <a:gd name="connsiteY97" fmla="*/ 3060623 h 3096473"/>
              <a:gd name="connsiteX98" fmla="*/ 3845113 w 7709732"/>
              <a:gd name="connsiteY98" fmla="*/ 3060623 h 3096473"/>
              <a:gd name="connsiteX99" fmla="*/ 3850209 w 7709732"/>
              <a:gd name="connsiteY99" fmla="*/ 2417428 h 3096473"/>
              <a:gd name="connsiteX100" fmla="*/ 4040707 w 7709732"/>
              <a:gd name="connsiteY100" fmla="*/ 2417428 h 3096473"/>
              <a:gd name="connsiteX101" fmla="*/ 4220134 w 7709732"/>
              <a:gd name="connsiteY101" fmla="*/ 3060623 h 3096473"/>
              <a:gd name="connsiteX102" fmla="*/ 4643483 w 7709732"/>
              <a:gd name="connsiteY102" fmla="*/ 3060623 h 3096473"/>
              <a:gd name="connsiteX103" fmla="*/ 4458081 w 7709732"/>
              <a:gd name="connsiteY103" fmla="*/ 2417428 h 3096473"/>
              <a:gd name="connsiteX104" fmla="*/ 5392647 w 7709732"/>
              <a:gd name="connsiteY104" fmla="*/ 2417428 h 3096473"/>
              <a:gd name="connsiteX105" fmla="*/ 5392647 w 7709732"/>
              <a:gd name="connsiteY105" fmla="*/ 2419186 h 3096473"/>
              <a:gd name="connsiteX106" fmla="*/ 5484909 w 7709732"/>
              <a:gd name="connsiteY106" fmla="*/ 2419186 h 3096473"/>
              <a:gd name="connsiteX107" fmla="*/ 5676813 w 7709732"/>
              <a:gd name="connsiteY107" fmla="*/ 3062381 h 3096473"/>
              <a:gd name="connsiteX108" fmla="*/ 6096647 w 7709732"/>
              <a:gd name="connsiteY108" fmla="*/ 3062381 h 3096473"/>
              <a:gd name="connsiteX109" fmla="*/ 5902107 w 7709732"/>
              <a:gd name="connsiteY109" fmla="*/ 2417428 h 3096473"/>
              <a:gd name="connsiteX110" fmla="*/ 6603471 w 7709732"/>
              <a:gd name="connsiteY110" fmla="*/ 2417428 h 3096473"/>
              <a:gd name="connsiteX111" fmla="*/ 6294175 w 7709732"/>
              <a:gd name="connsiteY111" fmla="*/ 3062381 h 3096473"/>
              <a:gd name="connsiteX112" fmla="*/ 6758119 w 7709732"/>
              <a:gd name="connsiteY112" fmla="*/ 3062381 h 3096473"/>
              <a:gd name="connsiteX113" fmla="*/ 7076729 w 7709732"/>
              <a:gd name="connsiteY113" fmla="*/ 2417428 h 3096473"/>
              <a:gd name="connsiteX114" fmla="*/ 7132262 w 7709732"/>
              <a:gd name="connsiteY114" fmla="*/ 2417428 h 3096473"/>
              <a:gd name="connsiteX115" fmla="*/ 7325572 w 7709732"/>
              <a:gd name="connsiteY115" fmla="*/ 3062381 h 3096473"/>
              <a:gd name="connsiteX116" fmla="*/ 7709732 w 7709732"/>
              <a:gd name="connsiteY116" fmla="*/ 3062381 h 3096473"/>
              <a:gd name="connsiteX117" fmla="*/ 7273027 w 7709732"/>
              <a:gd name="connsiteY117" fmla="*/ 1606054 h 3096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09732" h="3096473">
                <a:moveTo>
                  <a:pt x="1658073" y="2417428"/>
                </a:moveTo>
                <a:cubicBezTo>
                  <a:pt x="1654734" y="2666095"/>
                  <a:pt x="1495165" y="2772767"/>
                  <a:pt x="1265829" y="2772767"/>
                </a:cubicBezTo>
                <a:cubicBezTo>
                  <a:pt x="1176028" y="2771519"/>
                  <a:pt x="1086525" y="2762293"/>
                  <a:pt x="998358" y="2745177"/>
                </a:cubicBezTo>
                <a:lnTo>
                  <a:pt x="916992" y="2417428"/>
                </a:lnTo>
                <a:close/>
                <a:moveTo>
                  <a:pt x="2679980" y="1787589"/>
                </a:moveTo>
                <a:lnTo>
                  <a:pt x="3042876" y="2357327"/>
                </a:lnTo>
                <a:lnTo>
                  <a:pt x="2802996" y="2357327"/>
                </a:lnTo>
                <a:close/>
                <a:moveTo>
                  <a:pt x="3855657" y="1762811"/>
                </a:moveTo>
                <a:lnTo>
                  <a:pt x="4022958" y="2357327"/>
                </a:lnTo>
                <a:lnTo>
                  <a:pt x="3849682" y="2357327"/>
                </a:lnTo>
                <a:close/>
                <a:moveTo>
                  <a:pt x="5197931" y="1669671"/>
                </a:moveTo>
                <a:cubicBezTo>
                  <a:pt x="5220074" y="1669671"/>
                  <a:pt x="5243096" y="1670725"/>
                  <a:pt x="5266820" y="1670725"/>
                </a:cubicBezTo>
                <a:lnTo>
                  <a:pt x="5320420" y="1872822"/>
                </a:lnTo>
                <a:lnTo>
                  <a:pt x="5342562" y="1959460"/>
                </a:lnTo>
                <a:lnTo>
                  <a:pt x="5389484" y="2133439"/>
                </a:lnTo>
                <a:lnTo>
                  <a:pt x="5287908" y="2133439"/>
                </a:lnTo>
                <a:cubicBezTo>
                  <a:pt x="5270686" y="2133439"/>
                  <a:pt x="5252761" y="2133439"/>
                  <a:pt x="5229388" y="2133439"/>
                </a:cubicBezTo>
                <a:cubicBezTo>
                  <a:pt x="5211639" y="2133439"/>
                  <a:pt x="5195998" y="2131154"/>
                  <a:pt x="5180709" y="2131154"/>
                </a:cubicBezTo>
                <a:lnTo>
                  <a:pt x="5180182" y="2131154"/>
                </a:lnTo>
                <a:cubicBezTo>
                  <a:pt x="4984587" y="2116216"/>
                  <a:pt x="4923958" y="2041528"/>
                  <a:pt x="4875806" y="1894613"/>
                </a:cubicBezTo>
                <a:cubicBezTo>
                  <a:pt x="4847864" y="1809381"/>
                  <a:pt x="4845053" y="1753145"/>
                  <a:pt x="4868601" y="1720634"/>
                </a:cubicBezTo>
                <a:cubicBezTo>
                  <a:pt x="4899531" y="1677403"/>
                  <a:pt x="4984587" y="1669671"/>
                  <a:pt x="5119201" y="1669671"/>
                </a:cubicBezTo>
                <a:close/>
                <a:moveTo>
                  <a:pt x="3505941" y="60980"/>
                </a:moveTo>
                <a:lnTo>
                  <a:pt x="3505941" y="2358205"/>
                </a:lnTo>
                <a:lnTo>
                  <a:pt x="3462358" y="2358205"/>
                </a:lnTo>
                <a:lnTo>
                  <a:pt x="2860461" y="1409229"/>
                </a:lnTo>
                <a:lnTo>
                  <a:pt x="2187918" y="1409229"/>
                </a:lnTo>
                <a:lnTo>
                  <a:pt x="2386676" y="2357327"/>
                </a:lnTo>
                <a:lnTo>
                  <a:pt x="2152947" y="2357327"/>
                </a:lnTo>
                <a:cubicBezTo>
                  <a:pt x="2148184" y="2310300"/>
                  <a:pt x="2139784" y="2263694"/>
                  <a:pt x="2127816" y="2217968"/>
                </a:cubicBezTo>
                <a:cubicBezTo>
                  <a:pt x="2086799" y="2054146"/>
                  <a:pt x="2014853" y="1899656"/>
                  <a:pt x="1915878" y="1762811"/>
                </a:cubicBezTo>
                <a:lnTo>
                  <a:pt x="1914824" y="1433657"/>
                </a:lnTo>
                <a:lnTo>
                  <a:pt x="1915527" y="60980"/>
                </a:lnTo>
                <a:close/>
                <a:moveTo>
                  <a:pt x="5358027" y="60980"/>
                </a:moveTo>
                <a:lnTo>
                  <a:pt x="5358027" y="1406417"/>
                </a:lnTo>
                <a:lnTo>
                  <a:pt x="5041702" y="1406417"/>
                </a:lnTo>
                <a:cubicBezTo>
                  <a:pt x="4851028" y="1406417"/>
                  <a:pt x="4636102" y="1395346"/>
                  <a:pt x="4528903" y="1523633"/>
                </a:cubicBezTo>
                <a:cubicBezTo>
                  <a:pt x="4457554" y="1609920"/>
                  <a:pt x="4441738" y="1724676"/>
                  <a:pt x="4475127" y="1900412"/>
                </a:cubicBezTo>
                <a:cubicBezTo>
                  <a:pt x="4516074" y="2125882"/>
                  <a:pt x="4646822" y="2277718"/>
                  <a:pt x="4861747" y="2357327"/>
                </a:cubicBezTo>
                <a:lnTo>
                  <a:pt x="4439980" y="2357327"/>
                </a:lnTo>
                <a:lnTo>
                  <a:pt x="4167061" y="1406945"/>
                </a:lnTo>
                <a:lnTo>
                  <a:pt x="3769546" y="1406945"/>
                </a:lnTo>
                <a:lnTo>
                  <a:pt x="3769546" y="60980"/>
                </a:lnTo>
                <a:close/>
                <a:moveTo>
                  <a:pt x="7211695" y="60980"/>
                </a:moveTo>
                <a:lnTo>
                  <a:pt x="7211695" y="1409229"/>
                </a:lnTo>
                <a:lnTo>
                  <a:pt x="6829292" y="1409229"/>
                </a:lnTo>
                <a:lnTo>
                  <a:pt x="7033674" y="2088977"/>
                </a:lnTo>
                <a:lnTo>
                  <a:pt x="6402604" y="1410459"/>
                </a:lnTo>
                <a:lnTo>
                  <a:pt x="5884182" y="1410459"/>
                </a:lnTo>
                <a:lnTo>
                  <a:pt x="6691164" y="2235190"/>
                </a:lnTo>
                <a:lnTo>
                  <a:pt x="6632643" y="2358205"/>
                </a:lnTo>
                <a:lnTo>
                  <a:pt x="5884182" y="2358205"/>
                </a:lnTo>
                <a:lnTo>
                  <a:pt x="5875219" y="2331318"/>
                </a:lnTo>
                <a:lnTo>
                  <a:pt x="5647641" y="1573718"/>
                </a:lnTo>
                <a:lnTo>
                  <a:pt x="5622686" y="1491298"/>
                </a:lnTo>
                <a:lnTo>
                  <a:pt x="5622686" y="60980"/>
                </a:lnTo>
                <a:close/>
                <a:moveTo>
                  <a:pt x="1651219" y="60629"/>
                </a:moveTo>
                <a:lnTo>
                  <a:pt x="1651219" y="1501666"/>
                </a:lnTo>
                <a:cubicBezTo>
                  <a:pt x="1412217" y="1345788"/>
                  <a:pt x="1135608" y="1315562"/>
                  <a:pt x="946516" y="1315562"/>
                </a:cubicBezTo>
                <a:cubicBezTo>
                  <a:pt x="680451" y="1315562"/>
                  <a:pt x="475543" y="1372324"/>
                  <a:pt x="373791" y="1512914"/>
                </a:cubicBezTo>
                <a:cubicBezTo>
                  <a:pt x="283814" y="1642783"/>
                  <a:pt x="315271" y="1783899"/>
                  <a:pt x="334250" y="1866671"/>
                </a:cubicBezTo>
                <a:lnTo>
                  <a:pt x="811550" y="1866671"/>
                </a:lnTo>
                <a:cubicBezTo>
                  <a:pt x="794153" y="1689177"/>
                  <a:pt x="921738" y="1640322"/>
                  <a:pt x="1050025" y="1640322"/>
                </a:cubicBezTo>
                <a:cubicBezTo>
                  <a:pt x="1374259" y="1640322"/>
                  <a:pt x="1562296" y="1922555"/>
                  <a:pt x="1632591" y="2208302"/>
                </a:cubicBezTo>
                <a:cubicBezTo>
                  <a:pt x="1640148" y="2241692"/>
                  <a:pt x="1645244" y="2272973"/>
                  <a:pt x="1651219" y="2302848"/>
                </a:cubicBezTo>
                <a:lnTo>
                  <a:pt x="1651219" y="2357327"/>
                </a:lnTo>
                <a:lnTo>
                  <a:pt x="1263369" y="2357327"/>
                </a:lnTo>
                <a:lnTo>
                  <a:pt x="1197292" y="2092316"/>
                </a:lnTo>
                <a:lnTo>
                  <a:pt x="395407" y="2092316"/>
                </a:lnTo>
                <a:lnTo>
                  <a:pt x="460957" y="2357327"/>
                </a:lnTo>
                <a:lnTo>
                  <a:pt x="59750" y="2357327"/>
                </a:lnTo>
                <a:lnTo>
                  <a:pt x="60453" y="60629"/>
                </a:lnTo>
                <a:close/>
                <a:moveTo>
                  <a:pt x="7273027" y="0"/>
                </a:moveTo>
                <a:lnTo>
                  <a:pt x="5561003" y="0"/>
                </a:lnTo>
                <a:lnTo>
                  <a:pt x="5561003" y="1409229"/>
                </a:lnTo>
                <a:lnTo>
                  <a:pt x="5419359" y="1409229"/>
                </a:lnTo>
                <a:lnTo>
                  <a:pt x="5419359" y="0"/>
                </a:lnTo>
                <a:lnTo>
                  <a:pt x="3707511" y="0"/>
                </a:lnTo>
                <a:lnTo>
                  <a:pt x="3707511" y="1406945"/>
                </a:lnTo>
                <a:lnTo>
                  <a:pt x="3565692" y="1406945"/>
                </a:lnTo>
                <a:lnTo>
                  <a:pt x="3565692" y="0"/>
                </a:lnTo>
                <a:lnTo>
                  <a:pt x="1854370" y="0"/>
                </a:lnTo>
                <a:lnTo>
                  <a:pt x="1854370" y="1682499"/>
                </a:lnTo>
                <a:cubicBezTo>
                  <a:pt x="1811087" y="1632379"/>
                  <a:pt x="1763269" y="1586371"/>
                  <a:pt x="1711497" y="1545073"/>
                </a:cubicBezTo>
                <a:lnTo>
                  <a:pt x="1711497" y="0"/>
                </a:lnTo>
                <a:lnTo>
                  <a:pt x="0" y="0"/>
                </a:lnTo>
                <a:lnTo>
                  <a:pt x="0" y="2417428"/>
                </a:lnTo>
                <a:lnTo>
                  <a:pt x="475543" y="2417428"/>
                </a:lnTo>
                <a:lnTo>
                  <a:pt x="619822" y="3001400"/>
                </a:lnTo>
                <a:cubicBezTo>
                  <a:pt x="873568" y="3061502"/>
                  <a:pt x="1133183" y="3093398"/>
                  <a:pt x="1393941" y="3096473"/>
                </a:cubicBezTo>
                <a:cubicBezTo>
                  <a:pt x="1577585" y="3096473"/>
                  <a:pt x="1825198" y="3068004"/>
                  <a:pt x="1986876" y="2919683"/>
                </a:cubicBezTo>
                <a:cubicBezTo>
                  <a:pt x="2119029" y="2797898"/>
                  <a:pt x="2169993" y="2616714"/>
                  <a:pt x="2160503" y="2417428"/>
                </a:cubicBezTo>
                <a:lnTo>
                  <a:pt x="2401438" y="2417428"/>
                </a:lnTo>
                <a:lnTo>
                  <a:pt x="2536755" y="3060623"/>
                </a:lnTo>
                <a:lnTo>
                  <a:pt x="2953426" y="3060623"/>
                </a:lnTo>
                <a:lnTo>
                  <a:pt x="2815824" y="2417428"/>
                </a:lnTo>
                <a:lnTo>
                  <a:pt x="3082592" y="2417428"/>
                </a:lnTo>
                <a:lnTo>
                  <a:pt x="3489949" y="3060623"/>
                </a:lnTo>
                <a:lnTo>
                  <a:pt x="3845113" y="3060623"/>
                </a:lnTo>
                <a:lnTo>
                  <a:pt x="3850209" y="2417428"/>
                </a:lnTo>
                <a:lnTo>
                  <a:pt x="4040707" y="2417428"/>
                </a:lnTo>
                <a:lnTo>
                  <a:pt x="4220134" y="3060623"/>
                </a:lnTo>
                <a:lnTo>
                  <a:pt x="4643483" y="3060623"/>
                </a:lnTo>
                <a:lnTo>
                  <a:pt x="4458081" y="2417428"/>
                </a:lnTo>
                <a:lnTo>
                  <a:pt x="5392647" y="2417428"/>
                </a:lnTo>
                <a:lnTo>
                  <a:pt x="5392647" y="2419186"/>
                </a:lnTo>
                <a:lnTo>
                  <a:pt x="5484909" y="2419186"/>
                </a:lnTo>
                <a:lnTo>
                  <a:pt x="5676813" y="3062381"/>
                </a:lnTo>
                <a:lnTo>
                  <a:pt x="6096647" y="3062381"/>
                </a:lnTo>
                <a:lnTo>
                  <a:pt x="5902107" y="2417428"/>
                </a:lnTo>
                <a:lnTo>
                  <a:pt x="6603471" y="2417428"/>
                </a:lnTo>
                <a:lnTo>
                  <a:pt x="6294175" y="3062381"/>
                </a:lnTo>
                <a:lnTo>
                  <a:pt x="6758119" y="3062381"/>
                </a:lnTo>
                <a:lnTo>
                  <a:pt x="7076729" y="2417428"/>
                </a:lnTo>
                <a:lnTo>
                  <a:pt x="7132262" y="2417428"/>
                </a:lnTo>
                <a:lnTo>
                  <a:pt x="7325572" y="3062381"/>
                </a:lnTo>
                <a:lnTo>
                  <a:pt x="7709732" y="3062381"/>
                </a:lnTo>
                <a:lnTo>
                  <a:pt x="7273027" y="1606054"/>
                </a:lnTo>
                <a:close/>
              </a:path>
            </a:pathLst>
          </a:custGeom>
        </p:spPr>
      </p:pic>
      <p:sp>
        <p:nvSpPr>
          <p:cNvPr id="7" name="Shape 8">
            <a:extLst>
              <a:ext uri="{FF2B5EF4-FFF2-40B4-BE49-F238E27FC236}">
                <a16:creationId xmlns:a16="http://schemas.microsoft.com/office/drawing/2014/main" id="{FB4B4C31-D5DC-413D-ACD8-70061BC10191}"/>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8" name="TextBox 7">
            <a:extLst>
              <a:ext uri="{FF2B5EF4-FFF2-40B4-BE49-F238E27FC236}">
                <a16:creationId xmlns:a16="http://schemas.microsoft.com/office/drawing/2014/main" id="{516CBF43-F8A7-4C4C-A764-38F3B60FD3B7}"/>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9" name="Freeform 19">
            <a:extLst>
              <a:ext uri="{FF2B5EF4-FFF2-40B4-BE49-F238E27FC236}">
                <a16:creationId xmlns:a16="http://schemas.microsoft.com/office/drawing/2014/main" id="{297F94BA-E0EE-4D6A-A572-9F267DD6CE69}"/>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Box 9">
            <a:extLst>
              <a:ext uri="{FF2B5EF4-FFF2-40B4-BE49-F238E27FC236}">
                <a16:creationId xmlns:a16="http://schemas.microsoft.com/office/drawing/2014/main" id="{843D1A92-E1A8-44F2-84CE-E33ED1461F0D}"/>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1" name="Straight Connector 10">
            <a:extLst>
              <a:ext uri="{FF2B5EF4-FFF2-40B4-BE49-F238E27FC236}">
                <a16:creationId xmlns:a16="http://schemas.microsoft.com/office/drawing/2014/main" id="{1A7C6D7D-537F-4A3E-B0A0-3B8044951FC8}"/>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435109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10_FINAL SLIDE">
    <p:bg>
      <p:bgPr>
        <a:solidFill>
          <a:srgbClr val="00338D"/>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F1D4965-9C6E-45A9-AEEE-E0C2874F96CA}"/>
              </a:ext>
            </a:extLst>
          </p:cNvPr>
          <p:cNvPicPr>
            <a:picLocks noChangeAspect="1"/>
          </p:cNvPicPr>
          <p:nvPr userDrawn="1"/>
        </p:nvPicPr>
        <p:blipFill rotWithShape="1">
          <a:blip r:embed="rId3"/>
          <a:srcRect l="15110" r="31557"/>
          <a:stretch/>
        </p:blipFill>
        <p:spPr>
          <a:xfrm>
            <a:off x="0" y="0"/>
            <a:ext cx="12192000" cy="6858000"/>
          </a:xfrm>
          <a:prstGeom prst="rect">
            <a:avLst/>
          </a:prstGeom>
        </p:spPr>
      </p:pic>
      <p:pic>
        <p:nvPicPr>
          <p:cNvPr id="14" name="Picture 13">
            <a:extLst>
              <a:ext uri="{FF2B5EF4-FFF2-40B4-BE49-F238E27FC236}">
                <a16:creationId xmlns:a16="http://schemas.microsoft.com/office/drawing/2014/main" id="{7F23ADA7-3E7F-4804-B221-69FE4E3E7945}"/>
              </a:ext>
            </a:extLst>
          </p:cNvPr>
          <p:cNvPicPr>
            <a:picLocks noChangeAspect="1"/>
          </p:cNvPicPr>
          <p:nvPr userDrawn="1"/>
        </p:nvPicPr>
        <p:blipFill rotWithShape="1">
          <a:blip r:embed="rId4"/>
          <a:srcRect l="39642" t="7155" r="11054" b="43339"/>
          <a:stretch/>
        </p:blipFill>
        <p:spPr>
          <a:xfrm>
            <a:off x="2234912" y="1882367"/>
            <a:ext cx="7718489" cy="3099991"/>
          </a:xfrm>
          <a:custGeom>
            <a:avLst/>
            <a:gdLst>
              <a:gd name="connsiteX0" fmla="*/ 6058533 w 7718489"/>
              <a:gd name="connsiteY0" fmla="*/ 2420175 h 3099991"/>
              <a:gd name="connsiteX1" fmla="*/ 6451222 w 7718489"/>
              <a:gd name="connsiteY1" fmla="*/ 2775917 h 3099991"/>
              <a:gd name="connsiteX2" fmla="*/ 6718997 w 7718489"/>
              <a:gd name="connsiteY2" fmla="*/ 2748296 h 3099991"/>
              <a:gd name="connsiteX3" fmla="*/ 6800455 w 7718489"/>
              <a:gd name="connsiteY3" fmla="*/ 2420175 h 3099991"/>
              <a:gd name="connsiteX4" fmla="*/ 5035465 w 7718489"/>
              <a:gd name="connsiteY4" fmla="*/ 1789620 h 3099991"/>
              <a:gd name="connsiteX5" fmla="*/ 4672157 w 7718489"/>
              <a:gd name="connsiteY5" fmla="*/ 2360005 h 3099991"/>
              <a:gd name="connsiteX6" fmla="*/ 4912310 w 7718489"/>
              <a:gd name="connsiteY6" fmla="*/ 2360005 h 3099991"/>
              <a:gd name="connsiteX7" fmla="*/ 3858453 w 7718489"/>
              <a:gd name="connsiteY7" fmla="*/ 1764813 h 3099991"/>
              <a:gd name="connsiteX8" fmla="*/ 3690962 w 7718489"/>
              <a:gd name="connsiteY8" fmla="*/ 2360005 h 3099991"/>
              <a:gd name="connsiteX9" fmla="*/ 3864435 w 7718489"/>
              <a:gd name="connsiteY9" fmla="*/ 2360005 h 3099991"/>
              <a:gd name="connsiteX10" fmla="*/ 2514654 w 7718489"/>
              <a:gd name="connsiteY10" fmla="*/ 1671568 h 3099991"/>
              <a:gd name="connsiteX11" fmla="*/ 2445687 w 7718489"/>
              <a:gd name="connsiteY11" fmla="*/ 1672623 h 3099991"/>
              <a:gd name="connsiteX12" fmla="*/ 2392026 w 7718489"/>
              <a:gd name="connsiteY12" fmla="*/ 1874949 h 3099991"/>
              <a:gd name="connsiteX13" fmla="*/ 2369859 w 7718489"/>
              <a:gd name="connsiteY13" fmla="*/ 1961686 h 3099991"/>
              <a:gd name="connsiteX14" fmla="*/ 2322884 w 7718489"/>
              <a:gd name="connsiteY14" fmla="*/ 2135863 h 3099991"/>
              <a:gd name="connsiteX15" fmla="*/ 2424575 w 7718489"/>
              <a:gd name="connsiteY15" fmla="*/ 2135863 h 3099991"/>
              <a:gd name="connsiteX16" fmla="*/ 2483161 w 7718489"/>
              <a:gd name="connsiteY16" fmla="*/ 2135863 h 3099991"/>
              <a:gd name="connsiteX17" fmla="*/ 2531895 w 7718489"/>
              <a:gd name="connsiteY17" fmla="*/ 2133575 h 3099991"/>
              <a:gd name="connsiteX18" fmla="*/ 2532423 w 7718489"/>
              <a:gd name="connsiteY18" fmla="*/ 2133575 h 3099991"/>
              <a:gd name="connsiteX19" fmla="*/ 2837145 w 7718489"/>
              <a:gd name="connsiteY19" fmla="*/ 1896765 h 3099991"/>
              <a:gd name="connsiteX20" fmla="*/ 2844358 w 7718489"/>
              <a:gd name="connsiteY20" fmla="*/ 1722589 h 3099991"/>
              <a:gd name="connsiteX21" fmla="*/ 2593473 w 7718489"/>
              <a:gd name="connsiteY21" fmla="*/ 1671568 h 3099991"/>
              <a:gd name="connsiteX22" fmla="*/ 4208566 w 7718489"/>
              <a:gd name="connsiteY22" fmla="*/ 61049 h 3099991"/>
              <a:gd name="connsiteX23" fmla="*/ 4208566 w 7718489"/>
              <a:gd name="connsiteY23" fmla="*/ 2360885 h 3099991"/>
              <a:gd name="connsiteX24" fmla="*/ 4252198 w 7718489"/>
              <a:gd name="connsiteY24" fmla="*/ 2360885 h 3099991"/>
              <a:gd name="connsiteX25" fmla="*/ 4854779 w 7718489"/>
              <a:gd name="connsiteY25" fmla="*/ 1410830 h 3099991"/>
              <a:gd name="connsiteX26" fmla="*/ 5528086 w 7718489"/>
              <a:gd name="connsiteY26" fmla="*/ 1410830 h 3099991"/>
              <a:gd name="connsiteX27" fmla="*/ 5329102 w 7718489"/>
              <a:gd name="connsiteY27" fmla="*/ 2360005 h 3099991"/>
              <a:gd name="connsiteX28" fmla="*/ 5563097 w 7718489"/>
              <a:gd name="connsiteY28" fmla="*/ 2360005 h 3099991"/>
              <a:gd name="connsiteX29" fmla="*/ 5588256 w 7718489"/>
              <a:gd name="connsiteY29" fmla="*/ 2220488 h 3099991"/>
              <a:gd name="connsiteX30" fmla="*/ 5800435 w 7718489"/>
              <a:gd name="connsiteY30" fmla="*/ 1764813 h 3099991"/>
              <a:gd name="connsiteX31" fmla="*/ 5801491 w 7718489"/>
              <a:gd name="connsiteY31" fmla="*/ 1435285 h 3099991"/>
              <a:gd name="connsiteX32" fmla="*/ 5800787 w 7718489"/>
              <a:gd name="connsiteY32" fmla="*/ 61049 h 3099991"/>
              <a:gd name="connsiteX33" fmla="*/ 2354377 w 7718489"/>
              <a:gd name="connsiteY33" fmla="*/ 61049 h 3099991"/>
              <a:gd name="connsiteX34" fmla="*/ 2354377 w 7718489"/>
              <a:gd name="connsiteY34" fmla="*/ 1408015 h 3099991"/>
              <a:gd name="connsiteX35" fmla="*/ 2671061 w 7718489"/>
              <a:gd name="connsiteY35" fmla="*/ 1408015 h 3099991"/>
              <a:gd name="connsiteX36" fmla="*/ 3184442 w 7718489"/>
              <a:gd name="connsiteY36" fmla="*/ 1525364 h 3099991"/>
              <a:gd name="connsiteX37" fmla="*/ 3238279 w 7718489"/>
              <a:gd name="connsiteY37" fmla="*/ 1902571 h 3099991"/>
              <a:gd name="connsiteX38" fmla="*/ 2851219 w 7718489"/>
              <a:gd name="connsiteY38" fmla="*/ 2360005 h 3099991"/>
              <a:gd name="connsiteX39" fmla="*/ 3273466 w 7718489"/>
              <a:gd name="connsiteY39" fmla="*/ 2360005 h 3099991"/>
              <a:gd name="connsiteX40" fmla="*/ 3546695 w 7718489"/>
              <a:gd name="connsiteY40" fmla="*/ 1408543 h 3099991"/>
              <a:gd name="connsiteX41" fmla="*/ 3944662 w 7718489"/>
              <a:gd name="connsiteY41" fmla="*/ 1408543 h 3099991"/>
              <a:gd name="connsiteX42" fmla="*/ 3944662 w 7718489"/>
              <a:gd name="connsiteY42" fmla="*/ 61049 h 3099991"/>
              <a:gd name="connsiteX43" fmla="*/ 498603 w 7718489"/>
              <a:gd name="connsiteY43" fmla="*/ 61049 h 3099991"/>
              <a:gd name="connsiteX44" fmla="*/ 498603 w 7718489"/>
              <a:gd name="connsiteY44" fmla="*/ 1410830 h 3099991"/>
              <a:gd name="connsiteX45" fmla="*/ 881441 w 7718489"/>
              <a:gd name="connsiteY45" fmla="*/ 1410830 h 3099991"/>
              <a:gd name="connsiteX46" fmla="*/ 676826 w 7718489"/>
              <a:gd name="connsiteY46" fmla="*/ 2091351 h 3099991"/>
              <a:gd name="connsiteX47" fmla="*/ 1308612 w 7718489"/>
              <a:gd name="connsiteY47" fmla="*/ 1412062 h 3099991"/>
              <a:gd name="connsiteX48" fmla="*/ 1827624 w 7718489"/>
              <a:gd name="connsiteY48" fmla="*/ 1412062 h 3099991"/>
              <a:gd name="connsiteX49" fmla="*/ 1019725 w 7718489"/>
              <a:gd name="connsiteY49" fmla="*/ 2237729 h 3099991"/>
              <a:gd name="connsiteX50" fmla="*/ 1078312 w 7718489"/>
              <a:gd name="connsiteY50" fmla="*/ 2360885 h 3099991"/>
              <a:gd name="connsiteX51" fmla="*/ 1827624 w 7718489"/>
              <a:gd name="connsiteY51" fmla="*/ 2360885 h 3099991"/>
              <a:gd name="connsiteX52" fmla="*/ 1836596 w 7718489"/>
              <a:gd name="connsiteY52" fmla="*/ 2333966 h 3099991"/>
              <a:gd name="connsiteX53" fmla="*/ 2064435 w 7718489"/>
              <a:gd name="connsiteY53" fmla="*/ 1575506 h 3099991"/>
              <a:gd name="connsiteX54" fmla="*/ 2089417 w 7718489"/>
              <a:gd name="connsiteY54" fmla="*/ 1492992 h 3099991"/>
              <a:gd name="connsiteX55" fmla="*/ 2089417 w 7718489"/>
              <a:gd name="connsiteY55" fmla="*/ 61049 h 3099991"/>
              <a:gd name="connsiteX56" fmla="*/ 6065395 w 7718489"/>
              <a:gd name="connsiteY56" fmla="*/ 60698 h 3099991"/>
              <a:gd name="connsiteX57" fmla="*/ 6065395 w 7718489"/>
              <a:gd name="connsiteY57" fmla="*/ 1503372 h 3099991"/>
              <a:gd name="connsiteX58" fmla="*/ 6770898 w 7718489"/>
              <a:gd name="connsiteY58" fmla="*/ 1317056 h 3099991"/>
              <a:gd name="connsiteX59" fmla="*/ 7344274 w 7718489"/>
              <a:gd name="connsiteY59" fmla="*/ 1514632 h 3099991"/>
              <a:gd name="connsiteX60" fmla="*/ 7383859 w 7718489"/>
              <a:gd name="connsiteY60" fmla="*/ 1868792 h 3099991"/>
              <a:gd name="connsiteX61" fmla="*/ 6906017 w 7718489"/>
              <a:gd name="connsiteY61" fmla="*/ 1868792 h 3099991"/>
              <a:gd name="connsiteX62" fmla="*/ 6667272 w 7718489"/>
              <a:gd name="connsiteY62" fmla="*/ 1642186 h 3099991"/>
              <a:gd name="connsiteX63" fmla="*/ 6084044 w 7718489"/>
              <a:gd name="connsiteY63" fmla="*/ 2210811 h 3099991"/>
              <a:gd name="connsiteX64" fmla="*/ 6065395 w 7718489"/>
              <a:gd name="connsiteY64" fmla="*/ 2305465 h 3099991"/>
              <a:gd name="connsiteX65" fmla="*/ 6065395 w 7718489"/>
              <a:gd name="connsiteY65" fmla="*/ 2360005 h 3099991"/>
              <a:gd name="connsiteX66" fmla="*/ 6453685 w 7718489"/>
              <a:gd name="connsiteY66" fmla="*/ 2360005 h 3099991"/>
              <a:gd name="connsiteX67" fmla="*/ 6519837 w 7718489"/>
              <a:gd name="connsiteY67" fmla="*/ 2094693 h 3099991"/>
              <a:gd name="connsiteX68" fmla="*/ 7322633 w 7718489"/>
              <a:gd name="connsiteY68" fmla="*/ 2094693 h 3099991"/>
              <a:gd name="connsiteX69" fmla="*/ 7257009 w 7718489"/>
              <a:gd name="connsiteY69" fmla="*/ 2360005 h 3099991"/>
              <a:gd name="connsiteX70" fmla="*/ 7658671 w 7718489"/>
              <a:gd name="connsiteY70" fmla="*/ 2360005 h 3099991"/>
              <a:gd name="connsiteX71" fmla="*/ 7657967 w 7718489"/>
              <a:gd name="connsiteY71" fmla="*/ 60698 h 3099991"/>
              <a:gd name="connsiteX72" fmla="*/ 437201 w 7718489"/>
              <a:gd name="connsiteY72" fmla="*/ 0 h 3099991"/>
              <a:gd name="connsiteX73" fmla="*/ 2151170 w 7718489"/>
              <a:gd name="connsiteY73" fmla="*/ 0 h 3099991"/>
              <a:gd name="connsiteX74" fmla="*/ 2151170 w 7718489"/>
              <a:gd name="connsiteY74" fmla="*/ 1410830 h 3099991"/>
              <a:gd name="connsiteX75" fmla="*/ 2292974 w 7718489"/>
              <a:gd name="connsiteY75" fmla="*/ 1410830 h 3099991"/>
              <a:gd name="connsiteX76" fmla="*/ 2292974 w 7718489"/>
              <a:gd name="connsiteY76" fmla="*/ 0 h 3099991"/>
              <a:gd name="connsiteX77" fmla="*/ 4006767 w 7718489"/>
              <a:gd name="connsiteY77" fmla="*/ 0 h 3099991"/>
              <a:gd name="connsiteX78" fmla="*/ 4006767 w 7718489"/>
              <a:gd name="connsiteY78" fmla="*/ 1408543 h 3099991"/>
              <a:gd name="connsiteX79" fmla="*/ 4148748 w 7718489"/>
              <a:gd name="connsiteY79" fmla="*/ 1408543 h 3099991"/>
              <a:gd name="connsiteX80" fmla="*/ 4148748 w 7718489"/>
              <a:gd name="connsiteY80" fmla="*/ 0 h 3099991"/>
              <a:gd name="connsiteX81" fmla="*/ 5862013 w 7718489"/>
              <a:gd name="connsiteY81" fmla="*/ 0 h 3099991"/>
              <a:gd name="connsiteX82" fmla="*/ 5862013 w 7718489"/>
              <a:gd name="connsiteY82" fmla="*/ 1684411 h 3099991"/>
              <a:gd name="connsiteX83" fmla="*/ 6005048 w 7718489"/>
              <a:gd name="connsiteY83" fmla="*/ 1546829 h 3099991"/>
              <a:gd name="connsiteX84" fmla="*/ 6005048 w 7718489"/>
              <a:gd name="connsiteY84" fmla="*/ 0 h 3099991"/>
              <a:gd name="connsiteX85" fmla="*/ 7718489 w 7718489"/>
              <a:gd name="connsiteY85" fmla="*/ 0 h 3099991"/>
              <a:gd name="connsiteX86" fmla="*/ 7718489 w 7718489"/>
              <a:gd name="connsiteY86" fmla="*/ 2420175 h 3099991"/>
              <a:gd name="connsiteX87" fmla="*/ 7242406 w 7718489"/>
              <a:gd name="connsiteY87" fmla="*/ 2420175 h 3099991"/>
              <a:gd name="connsiteX88" fmla="*/ 7097963 w 7718489"/>
              <a:gd name="connsiteY88" fmla="*/ 3004810 h 3099991"/>
              <a:gd name="connsiteX89" fmla="*/ 6322965 w 7718489"/>
              <a:gd name="connsiteY89" fmla="*/ 3099991 h 3099991"/>
              <a:gd name="connsiteX90" fmla="*/ 5729357 w 7718489"/>
              <a:gd name="connsiteY90" fmla="*/ 2923000 h 3099991"/>
              <a:gd name="connsiteX91" fmla="*/ 5555532 w 7718489"/>
              <a:gd name="connsiteY91" fmla="*/ 2420175 h 3099991"/>
              <a:gd name="connsiteX92" fmla="*/ 5314324 w 7718489"/>
              <a:gd name="connsiteY92" fmla="*/ 2420175 h 3099991"/>
              <a:gd name="connsiteX93" fmla="*/ 5178853 w 7718489"/>
              <a:gd name="connsiteY93" fmla="*/ 3064101 h 3099991"/>
              <a:gd name="connsiteX94" fmla="*/ 4761709 w 7718489"/>
              <a:gd name="connsiteY94" fmla="*/ 3064101 h 3099991"/>
              <a:gd name="connsiteX95" fmla="*/ 4899466 w 7718489"/>
              <a:gd name="connsiteY95" fmla="*/ 2420175 h 3099991"/>
              <a:gd name="connsiteX96" fmla="*/ 4632396 w 7718489"/>
              <a:gd name="connsiteY96" fmla="*/ 2420175 h 3099991"/>
              <a:gd name="connsiteX97" fmla="*/ 4224576 w 7718489"/>
              <a:gd name="connsiteY97" fmla="*/ 3064101 h 3099991"/>
              <a:gd name="connsiteX98" fmla="*/ 3869009 w 7718489"/>
              <a:gd name="connsiteY98" fmla="*/ 3064101 h 3099991"/>
              <a:gd name="connsiteX99" fmla="*/ 3863907 w 7718489"/>
              <a:gd name="connsiteY99" fmla="*/ 2420175 h 3099991"/>
              <a:gd name="connsiteX100" fmla="*/ 3673193 w 7718489"/>
              <a:gd name="connsiteY100" fmla="*/ 2420175 h 3099991"/>
              <a:gd name="connsiteX101" fmla="*/ 3493562 w 7718489"/>
              <a:gd name="connsiteY101" fmla="*/ 3064101 h 3099991"/>
              <a:gd name="connsiteX102" fmla="*/ 3069732 w 7718489"/>
              <a:gd name="connsiteY102" fmla="*/ 3064101 h 3099991"/>
              <a:gd name="connsiteX103" fmla="*/ 3255345 w 7718489"/>
              <a:gd name="connsiteY103" fmla="*/ 2420175 h 3099991"/>
              <a:gd name="connsiteX104" fmla="*/ 2319717 w 7718489"/>
              <a:gd name="connsiteY104" fmla="*/ 2420175 h 3099991"/>
              <a:gd name="connsiteX105" fmla="*/ 2319717 w 7718489"/>
              <a:gd name="connsiteY105" fmla="*/ 2421934 h 3099991"/>
              <a:gd name="connsiteX106" fmla="*/ 2227350 w 7718489"/>
              <a:gd name="connsiteY106" fmla="*/ 2421934 h 3099991"/>
              <a:gd name="connsiteX107" fmla="*/ 2035229 w 7718489"/>
              <a:gd name="connsiteY107" fmla="*/ 3065860 h 3099991"/>
              <a:gd name="connsiteX108" fmla="*/ 1614917 w 7718489"/>
              <a:gd name="connsiteY108" fmla="*/ 3065860 h 3099991"/>
              <a:gd name="connsiteX109" fmla="*/ 1809678 w 7718489"/>
              <a:gd name="connsiteY109" fmla="*/ 2420175 h 3099991"/>
              <a:gd name="connsiteX110" fmla="*/ 1107517 w 7718489"/>
              <a:gd name="connsiteY110" fmla="*/ 2420175 h 3099991"/>
              <a:gd name="connsiteX111" fmla="*/ 1417165 w 7718489"/>
              <a:gd name="connsiteY111" fmla="*/ 3065860 h 3099991"/>
              <a:gd name="connsiteX112" fmla="*/ 952694 w 7718489"/>
              <a:gd name="connsiteY112" fmla="*/ 3065860 h 3099991"/>
              <a:gd name="connsiteX113" fmla="*/ 633723 w 7718489"/>
              <a:gd name="connsiteY113" fmla="*/ 2420175 h 3099991"/>
              <a:gd name="connsiteX114" fmla="*/ 578126 w 7718489"/>
              <a:gd name="connsiteY114" fmla="*/ 2420175 h 3099991"/>
              <a:gd name="connsiteX115" fmla="*/ 384596 w 7718489"/>
              <a:gd name="connsiteY115" fmla="*/ 3065860 h 3099991"/>
              <a:gd name="connsiteX116" fmla="*/ 0 w 7718489"/>
              <a:gd name="connsiteY116" fmla="*/ 3065860 h 3099991"/>
              <a:gd name="connsiteX117" fmla="*/ 437201 w 7718489"/>
              <a:gd name="connsiteY117" fmla="*/ 1607879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18489" h="3099991">
                <a:moveTo>
                  <a:pt x="6058533" y="2420175"/>
                </a:moveTo>
                <a:cubicBezTo>
                  <a:pt x="6061876" y="2669124"/>
                  <a:pt x="6221626" y="2775917"/>
                  <a:pt x="6451222" y="2775917"/>
                </a:cubicBezTo>
                <a:cubicBezTo>
                  <a:pt x="6541125" y="2774668"/>
                  <a:pt x="6630730" y="2765432"/>
                  <a:pt x="6718997" y="2748296"/>
                </a:cubicBezTo>
                <a:lnTo>
                  <a:pt x="6800455" y="2420175"/>
                </a:lnTo>
                <a:close/>
                <a:moveTo>
                  <a:pt x="5035465" y="1789620"/>
                </a:moveTo>
                <a:lnTo>
                  <a:pt x="4672157" y="2360005"/>
                </a:lnTo>
                <a:lnTo>
                  <a:pt x="4912310" y="2360005"/>
                </a:lnTo>
                <a:close/>
                <a:moveTo>
                  <a:pt x="3858453" y="1764813"/>
                </a:moveTo>
                <a:lnTo>
                  <a:pt x="3690962" y="2360005"/>
                </a:lnTo>
                <a:lnTo>
                  <a:pt x="3864435" y="2360005"/>
                </a:lnTo>
                <a:close/>
                <a:moveTo>
                  <a:pt x="2514654" y="1671568"/>
                </a:moveTo>
                <a:cubicBezTo>
                  <a:pt x="2492486" y="1671568"/>
                  <a:pt x="2469438" y="1672623"/>
                  <a:pt x="2445687" y="1672623"/>
                </a:cubicBezTo>
                <a:lnTo>
                  <a:pt x="2392026" y="1874949"/>
                </a:lnTo>
                <a:lnTo>
                  <a:pt x="2369859" y="1961686"/>
                </a:lnTo>
                <a:lnTo>
                  <a:pt x="2322884" y="2135863"/>
                </a:lnTo>
                <a:lnTo>
                  <a:pt x="2424575" y="2135863"/>
                </a:lnTo>
                <a:cubicBezTo>
                  <a:pt x="2441816" y="2135863"/>
                  <a:pt x="2459762" y="2135863"/>
                  <a:pt x="2483161" y="2135863"/>
                </a:cubicBezTo>
                <a:cubicBezTo>
                  <a:pt x="2500931" y="2135863"/>
                  <a:pt x="2516589" y="2133575"/>
                  <a:pt x="2531895" y="2133575"/>
                </a:cubicBezTo>
                <a:lnTo>
                  <a:pt x="2532423" y="2133575"/>
                </a:lnTo>
                <a:cubicBezTo>
                  <a:pt x="2728240" y="2118621"/>
                  <a:pt x="2788938" y="2043848"/>
                  <a:pt x="2837145" y="1896765"/>
                </a:cubicBezTo>
                <a:cubicBezTo>
                  <a:pt x="2865118" y="1811437"/>
                  <a:pt x="2867933" y="1755137"/>
                  <a:pt x="2844358" y="1722589"/>
                </a:cubicBezTo>
                <a:cubicBezTo>
                  <a:pt x="2813393" y="1679308"/>
                  <a:pt x="2728240" y="1671568"/>
                  <a:pt x="2593473" y="1671568"/>
                </a:cubicBezTo>
                <a:close/>
                <a:moveTo>
                  <a:pt x="4208566" y="61049"/>
                </a:moveTo>
                <a:lnTo>
                  <a:pt x="4208566" y="2360885"/>
                </a:lnTo>
                <a:lnTo>
                  <a:pt x="4252198" y="2360885"/>
                </a:lnTo>
                <a:lnTo>
                  <a:pt x="4854779" y="1410830"/>
                </a:lnTo>
                <a:lnTo>
                  <a:pt x="5528086" y="1410830"/>
                </a:lnTo>
                <a:lnTo>
                  <a:pt x="5329102" y="2360005"/>
                </a:lnTo>
                <a:lnTo>
                  <a:pt x="5563097" y="2360005"/>
                </a:lnTo>
                <a:cubicBezTo>
                  <a:pt x="5567865" y="2312924"/>
                  <a:pt x="5576275" y="2266266"/>
                  <a:pt x="5588256" y="2220488"/>
                </a:cubicBezTo>
                <a:cubicBezTo>
                  <a:pt x="5629319" y="2056480"/>
                  <a:pt x="5701348" y="1901815"/>
                  <a:pt x="5800435" y="1764813"/>
                </a:cubicBezTo>
                <a:lnTo>
                  <a:pt x="5801491" y="1435285"/>
                </a:lnTo>
                <a:lnTo>
                  <a:pt x="5800787" y="61049"/>
                </a:lnTo>
                <a:close/>
                <a:moveTo>
                  <a:pt x="2354377" y="61049"/>
                </a:moveTo>
                <a:lnTo>
                  <a:pt x="2354377" y="1408015"/>
                </a:lnTo>
                <a:lnTo>
                  <a:pt x="2671061" y="1408015"/>
                </a:lnTo>
                <a:cubicBezTo>
                  <a:pt x="2861952" y="1408015"/>
                  <a:pt x="3077121" y="1396931"/>
                  <a:pt x="3184442" y="1525364"/>
                </a:cubicBezTo>
                <a:cubicBezTo>
                  <a:pt x="3255872" y="1611749"/>
                  <a:pt x="3271706" y="1726635"/>
                  <a:pt x="3238279" y="1902571"/>
                </a:cubicBezTo>
                <a:cubicBezTo>
                  <a:pt x="3197286" y="2128297"/>
                  <a:pt x="3066389" y="2280306"/>
                  <a:pt x="2851219" y="2360005"/>
                </a:cubicBezTo>
                <a:lnTo>
                  <a:pt x="3273466" y="2360005"/>
                </a:lnTo>
                <a:lnTo>
                  <a:pt x="3546695" y="1408543"/>
                </a:lnTo>
                <a:lnTo>
                  <a:pt x="3944662" y="1408543"/>
                </a:lnTo>
                <a:lnTo>
                  <a:pt x="3944662" y="61049"/>
                </a:lnTo>
                <a:close/>
                <a:moveTo>
                  <a:pt x="498603" y="61049"/>
                </a:moveTo>
                <a:lnTo>
                  <a:pt x="498603" y="1410830"/>
                </a:lnTo>
                <a:lnTo>
                  <a:pt x="881441" y="1410830"/>
                </a:lnTo>
                <a:lnTo>
                  <a:pt x="676826" y="2091351"/>
                </a:lnTo>
                <a:lnTo>
                  <a:pt x="1308612" y="1412062"/>
                </a:lnTo>
                <a:lnTo>
                  <a:pt x="1827624" y="1412062"/>
                </a:lnTo>
                <a:lnTo>
                  <a:pt x="1019725" y="2237729"/>
                </a:lnTo>
                <a:lnTo>
                  <a:pt x="1078312" y="2360885"/>
                </a:lnTo>
                <a:lnTo>
                  <a:pt x="1827624" y="2360885"/>
                </a:lnTo>
                <a:lnTo>
                  <a:pt x="1836596" y="2333966"/>
                </a:lnTo>
                <a:lnTo>
                  <a:pt x="2064435" y="1575506"/>
                </a:lnTo>
                <a:lnTo>
                  <a:pt x="2089417" y="1492992"/>
                </a:lnTo>
                <a:lnTo>
                  <a:pt x="2089417" y="61049"/>
                </a:lnTo>
                <a:close/>
                <a:moveTo>
                  <a:pt x="6065395" y="60698"/>
                </a:moveTo>
                <a:lnTo>
                  <a:pt x="6065395" y="1503372"/>
                </a:lnTo>
                <a:cubicBezTo>
                  <a:pt x="6304668" y="1347317"/>
                  <a:pt x="6581591" y="1317056"/>
                  <a:pt x="6770898" y="1317056"/>
                </a:cubicBezTo>
                <a:cubicBezTo>
                  <a:pt x="7037265" y="1317056"/>
                  <a:pt x="7242406" y="1373884"/>
                  <a:pt x="7344274" y="1514632"/>
                </a:cubicBezTo>
                <a:cubicBezTo>
                  <a:pt x="7434353" y="1644649"/>
                  <a:pt x="7402860" y="1785926"/>
                  <a:pt x="7383859" y="1868792"/>
                </a:cubicBezTo>
                <a:lnTo>
                  <a:pt x="6906017" y="1868792"/>
                </a:lnTo>
                <a:cubicBezTo>
                  <a:pt x="6923434" y="1691096"/>
                  <a:pt x="6795705" y="1642186"/>
                  <a:pt x="6667272" y="1642186"/>
                </a:cubicBezTo>
                <a:cubicBezTo>
                  <a:pt x="6342669" y="1642186"/>
                  <a:pt x="6154418" y="1924739"/>
                  <a:pt x="6084044" y="2210811"/>
                </a:cubicBezTo>
                <a:cubicBezTo>
                  <a:pt x="6076479" y="2244239"/>
                  <a:pt x="6071376" y="2275556"/>
                  <a:pt x="6065395" y="2305465"/>
                </a:cubicBezTo>
                <a:lnTo>
                  <a:pt x="6065395" y="2360005"/>
                </a:lnTo>
                <a:lnTo>
                  <a:pt x="6453685" y="2360005"/>
                </a:lnTo>
                <a:lnTo>
                  <a:pt x="6519837" y="2094693"/>
                </a:lnTo>
                <a:lnTo>
                  <a:pt x="7322633" y="2094693"/>
                </a:lnTo>
                <a:lnTo>
                  <a:pt x="7257009" y="2360005"/>
                </a:lnTo>
                <a:lnTo>
                  <a:pt x="7658671" y="2360005"/>
                </a:lnTo>
                <a:lnTo>
                  <a:pt x="7657967" y="60698"/>
                </a:lnTo>
                <a:close/>
                <a:moveTo>
                  <a:pt x="437201" y="0"/>
                </a:moveTo>
                <a:lnTo>
                  <a:pt x="2151170" y="0"/>
                </a:lnTo>
                <a:lnTo>
                  <a:pt x="2151170" y="1410830"/>
                </a:lnTo>
                <a:lnTo>
                  <a:pt x="2292974" y="1410830"/>
                </a:lnTo>
                <a:lnTo>
                  <a:pt x="2292974" y="0"/>
                </a:lnTo>
                <a:lnTo>
                  <a:pt x="4006767" y="0"/>
                </a:lnTo>
                <a:lnTo>
                  <a:pt x="4006767" y="1408543"/>
                </a:lnTo>
                <a:lnTo>
                  <a:pt x="4148748" y="1408543"/>
                </a:lnTo>
                <a:lnTo>
                  <a:pt x="4148748" y="0"/>
                </a:lnTo>
                <a:lnTo>
                  <a:pt x="5862013" y="0"/>
                </a:lnTo>
                <a:lnTo>
                  <a:pt x="5862013" y="1684411"/>
                </a:lnTo>
                <a:cubicBezTo>
                  <a:pt x="5905345" y="1634234"/>
                  <a:pt x="5953218" y="1588174"/>
                  <a:pt x="6005048" y="1546829"/>
                </a:cubicBezTo>
                <a:lnTo>
                  <a:pt x="6005048" y="0"/>
                </a:lnTo>
                <a:lnTo>
                  <a:pt x="7718489" y="0"/>
                </a:lnTo>
                <a:lnTo>
                  <a:pt x="7718489" y="2420175"/>
                </a:lnTo>
                <a:lnTo>
                  <a:pt x="7242406" y="2420175"/>
                </a:lnTo>
                <a:lnTo>
                  <a:pt x="7097963" y="3004810"/>
                </a:lnTo>
                <a:cubicBezTo>
                  <a:pt x="6843929" y="3064980"/>
                  <a:pt x="6584019" y="3096913"/>
                  <a:pt x="6322965" y="3099991"/>
                </a:cubicBezTo>
                <a:cubicBezTo>
                  <a:pt x="6139112" y="3099991"/>
                  <a:pt x="5891218" y="3071490"/>
                  <a:pt x="5729357" y="2923000"/>
                </a:cubicBezTo>
                <a:cubicBezTo>
                  <a:pt x="5597053" y="2801076"/>
                  <a:pt x="5546031" y="2619686"/>
                  <a:pt x="5555532" y="2420175"/>
                </a:cubicBezTo>
                <a:lnTo>
                  <a:pt x="5314324" y="2420175"/>
                </a:lnTo>
                <a:lnTo>
                  <a:pt x="5178853" y="3064101"/>
                </a:lnTo>
                <a:lnTo>
                  <a:pt x="4761709" y="3064101"/>
                </a:lnTo>
                <a:lnTo>
                  <a:pt x="4899466" y="2420175"/>
                </a:lnTo>
                <a:lnTo>
                  <a:pt x="4632396" y="2420175"/>
                </a:lnTo>
                <a:lnTo>
                  <a:pt x="4224576" y="3064101"/>
                </a:lnTo>
                <a:lnTo>
                  <a:pt x="3869009" y="3064101"/>
                </a:lnTo>
                <a:lnTo>
                  <a:pt x="3863907" y="2420175"/>
                </a:lnTo>
                <a:lnTo>
                  <a:pt x="3673193" y="2420175"/>
                </a:lnTo>
                <a:lnTo>
                  <a:pt x="3493562" y="3064101"/>
                </a:lnTo>
                <a:lnTo>
                  <a:pt x="3069732" y="3064101"/>
                </a:lnTo>
                <a:lnTo>
                  <a:pt x="3255345" y="2420175"/>
                </a:lnTo>
                <a:lnTo>
                  <a:pt x="2319717" y="2420175"/>
                </a:lnTo>
                <a:lnTo>
                  <a:pt x="2319717" y="2421934"/>
                </a:lnTo>
                <a:lnTo>
                  <a:pt x="2227350" y="2421934"/>
                </a:lnTo>
                <a:lnTo>
                  <a:pt x="2035229" y="3065860"/>
                </a:lnTo>
                <a:lnTo>
                  <a:pt x="1614917" y="3065860"/>
                </a:lnTo>
                <a:lnTo>
                  <a:pt x="1809678" y="2420175"/>
                </a:lnTo>
                <a:lnTo>
                  <a:pt x="1107517" y="2420175"/>
                </a:lnTo>
                <a:lnTo>
                  <a:pt x="1417165" y="3065860"/>
                </a:lnTo>
                <a:lnTo>
                  <a:pt x="952694" y="3065860"/>
                </a:lnTo>
                <a:lnTo>
                  <a:pt x="633723" y="2420175"/>
                </a:lnTo>
                <a:lnTo>
                  <a:pt x="578126" y="2420175"/>
                </a:lnTo>
                <a:lnTo>
                  <a:pt x="384596" y="3065860"/>
                </a:lnTo>
                <a:lnTo>
                  <a:pt x="0" y="3065860"/>
                </a:lnTo>
                <a:lnTo>
                  <a:pt x="437201" y="1607879"/>
                </a:lnTo>
                <a:close/>
              </a:path>
            </a:pathLst>
          </a:custGeom>
        </p:spPr>
      </p:pic>
      <p:sp>
        <p:nvSpPr>
          <p:cNvPr id="7" name="Shape 8">
            <a:extLst>
              <a:ext uri="{FF2B5EF4-FFF2-40B4-BE49-F238E27FC236}">
                <a16:creationId xmlns:a16="http://schemas.microsoft.com/office/drawing/2014/main" id="{4CBCC8CD-E01A-4F61-8E09-23B36481DC5C}"/>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8" name="TextBox 7">
            <a:extLst>
              <a:ext uri="{FF2B5EF4-FFF2-40B4-BE49-F238E27FC236}">
                <a16:creationId xmlns:a16="http://schemas.microsoft.com/office/drawing/2014/main" id="{B7F707DF-6B0D-4CA9-B3CD-89CCCE5F9FAA}"/>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9" name="Freeform 19">
            <a:extLst>
              <a:ext uri="{FF2B5EF4-FFF2-40B4-BE49-F238E27FC236}">
                <a16:creationId xmlns:a16="http://schemas.microsoft.com/office/drawing/2014/main" id="{4E889479-F88E-49B0-B6A9-E0CF984888D7}"/>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Box 9">
            <a:extLst>
              <a:ext uri="{FF2B5EF4-FFF2-40B4-BE49-F238E27FC236}">
                <a16:creationId xmlns:a16="http://schemas.microsoft.com/office/drawing/2014/main" id="{3E252D93-E833-4E17-B413-8EC0339BA74E}"/>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1" name="Straight Connector 10">
            <a:extLst>
              <a:ext uri="{FF2B5EF4-FFF2-40B4-BE49-F238E27FC236}">
                <a16:creationId xmlns:a16="http://schemas.microsoft.com/office/drawing/2014/main" id="{579E8285-6E10-4938-8BBA-7C8DC8C95F4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016053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9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1B8724-6109-47A4-A438-AD136BBBDA58}"/>
              </a:ext>
            </a:extLst>
          </p:cNvPr>
          <p:cNvPicPr>
            <a:picLocks noChangeAspect="1"/>
          </p:cNvPicPr>
          <p:nvPr userDrawn="1"/>
        </p:nvPicPr>
        <p:blipFill rotWithShape="1">
          <a:blip r:embed="rId3"/>
          <a:srcRect t="34232" r="45531" b="3101"/>
          <a:stretch/>
        </p:blipFill>
        <p:spPr>
          <a:xfrm>
            <a:off x="1" y="0"/>
            <a:ext cx="12192000" cy="6858000"/>
          </a:xfrm>
          <a:prstGeom prst="rect">
            <a:avLst/>
          </a:prstGeom>
        </p:spPr>
      </p:pic>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D282F9A0-CBE4-4286-9E2C-A2D2CAD180AB}"/>
              </a:ext>
            </a:extLst>
          </p:cNvPr>
          <p:cNvPicPr>
            <a:picLocks noChangeAspect="1"/>
          </p:cNvPicPr>
          <p:nvPr userDrawn="1"/>
        </p:nvPicPr>
        <p:blipFill rotWithShape="1">
          <a:blip r:embed="rId4"/>
          <a:srcRect l="26828" t="41914" r="17655" b="24642"/>
          <a:stretch/>
        </p:blipFill>
        <p:spPr>
          <a:xfrm>
            <a:off x="2234913" y="1882367"/>
            <a:ext cx="7718489" cy="3099991"/>
          </a:xfrm>
          <a:custGeom>
            <a:avLst/>
            <a:gdLst>
              <a:gd name="connsiteX0" fmla="*/ 6058533 w 7718489"/>
              <a:gd name="connsiteY0" fmla="*/ 2420175 h 3099991"/>
              <a:gd name="connsiteX1" fmla="*/ 6451222 w 7718489"/>
              <a:gd name="connsiteY1" fmla="*/ 2775917 h 3099991"/>
              <a:gd name="connsiteX2" fmla="*/ 6718997 w 7718489"/>
              <a:gd name="connsiteY2" fmla="*/ 2748296 h 3099991"/>
              <a:gd name="connsiteX3" fmla="*/ 6800455 w 7718489"/>
              <a:gd name="connsiteY3" fmla="*/ 2420175 h 3099991"/>
              <a:gd name="connsiteX4" fmla="*/ 5035465 w 7718489"/>
              <a:gd name="connsiteY4" fmla="*/ 1789620 h 3099991"/>
              <a:gd name="connsiteX5" fmla="*/ 4672157 w 7718489"/>
              <a:gd name="connsiteY5" fmla="*/ 2360005 h 3099991"/>
              <a:gd name="connsiteX6" fmla="*/ 4912310 w 7718489"/>
              <a:gd name="connsiteY6" fmla="*/ 2360005 h 3099991"/>
              <a:gd name="connsiteX7" fmla="*/ 3858453 w 7718489"/>
              <a:gd name="connsiteY7" fmla="*/ 1764813 h 3099991"/>
              <a:gd name="connsiteX8" fmla="*/ 3690962 w 7718489"/>
              <a:gd name="connsiteY8" fmla="*/ 2360005 h 3099991"/>
              <a:gd name="connsiteX9" fmla="*/ 3864435 w 7718489"/>
              <a:gd name="connsiteY9" fmla="*/ 2360005 h 3099991"/>
              <a:gd name="connsiteX10" fmla="*/ 2514654 w 7718489"/>
              <a:gd name="connsiteY10" fmla="*/ 1671568 h 3099991"/>
              <a:gd name="connsiteX11" fmla="*/ 2445687 w 7718489"/>
              <a:gd name="connsiteY11" fmla="*/ 1672623 h 3099991"/>
              <a:gd name="connsiteX12" fmla="*/ 2392026 w 7718489"/>
              <a:gd name="connsiteY12" fmla="*/ 1874949 h 3099991"/>
              <a:gd name="connsiteX13" fmla="*/ 2369859 w 7718489"/>
              <a:gd name="connsiteY13" fmla="*/ 1961686 h 3099991"/>
              <a:gd name="connsiteX14" fmla="*/ 2322884 w 7718489"/>
              <a:gd name="connsiteY14" fmla="*/ 2135863 h 3099991"/>
              <a:gd name="connsiteX15" fmla="*/ 2424575 w 7718489"/>
              <a:gd name="connsiteY15" fmla="*/ 2135863 h 3099991"/>
              <a:gd name="connsiteX16" fmla="*/ 2483161 w 7718489"/>
              <a:gd name="connsiteY16" fmla="*/ 2135863 h 3099991"/>
              <a:gd name="connsiteX17" fmla="*/ 2531895 w 7718489"/>
              <a:gd name="connsiteY17" fmla="*/ 2133575 h 3099991"/>
              <a:gd name="connsiteX18" fmla="*/ 2532423 w 7718489"/>
              <a:gd name="connsiteY18" fmla="*/ 2133575 h 3099991"/>
              <a:gd name="connsiteX19" fmla="*/ 2837145 w 7718489"/>
              <a:gd name="connsiteY19" fmla="*/ 1896765 h 3099991"/>
              <a:gd name="connsiteX20" fmla="*/ 2844358 w 7718489"/>
              <a:gd name="connsiteY20" fmla="*/ 1722589 h 3099991"/>
              <a:gd name="connsiteX21" fmla="*/ 2593473 w 7718489"/>
              <a:gd name="connsiteY21" fmla="*/ 1671568 h 3099991"/>
              <a:gd name="connsiteX22" fmla="*/ 4208566 w 7718489"/>
              <a:gd name="connsiteY22" fmla="*/ 61049 h 3099991"/>
              <a:gd name="connsiteX23" fmla="*/ 4208566 w 7718489"/>
              <a:gd name="connsiteY23" fmla="*/ 2360885 h 3099991"/>
              <a:gd name="connsiteX24" fmla="*/ 4252198 w 7718489"/>
              <a:gd name="connsiteY24" fmla="*/ 2360885 h 3099991"/>
              <a:gd name="connsiteX25" fmla="*/ 4854779 w 7718489"/>
              <a:gd name="connsiteY25" fmla="*/ 1410830 h 3099991"/>
              <a:gd name="connsiteX26" fmla="*/ 5528086 w 7718489"/>
              <a:gd name="connsiteY26" fmla="*/ 1410830 h 3099991"/>
              <a:gd name="connsiteX27" fmla="*/ 5329102 w 7718489"/>
              <a:gd name="connsiteY27" fmla="*/ 2360005 h 3099991"/>
              <a:gd name="connsiteX28" fmla="*/ 5563097 w 7718489"/>
              <a:gd name="connsiteY28" fmla="*/ 2360005 h 3099991"/>
              <a:gd name="connsiteX29" fmla="*/ 5588256 w 7718489"/>
              <a:gd name="connsiteY29" fmla="*/ 2220488 h 3099991"/>
              <a:gd name="connsiteX30" fmla="*/ 5800435 w 7718489"/>
              <a:gd name="connsiteY30" fmla="*/ 1764813 h 3099991"/>
              <a:gd name="connsiteX31" fmla="*/ 5801491 w 7718489"/>
              <a:gd name="connsiteY31" fmla="*/ 1435285 h 3099991"/>
              <a:gd name="connsiteX32" fmla="*/ 5800787 w 7718489"/>
              <a:gd name="connsiteY32" fmla="*/ 61049 h 3099991"/>
              <a:gd name="connsiteX33" fmla="*/ 2354376 w 7718489"/>
              <a:gd name="connsiteY33" fmla="*/ 61049 h 3099991"/>
              <a:gd name="connsiteX34" fmla="*/ 2354376 w 7718489"/>
              <a:gd name="connsiteY34" fmla="*/ 1408015 h 3099991"/>
              <a:gd name="connsiteX35" fmla="*/ 2671061 w 7718489"/>
              <a:gd name="connsiteY35" fmla="*/ 1408015 h 3099991"/>
              <a:gd name="connsiteX36" fmla="*/ 3184442 w 7718489"/>
              <a:gd name="connsiteY36" fmla="*/ 1525364 h 3099991"/>
              <a:gd name="connsiteX37" fmla="*/ 3238279 w 7718489"/>
              <a:gd name="connsiteY37" fmla="*/ 1902571 h 3099991"/>
              <a:gd name="connsiteX38" fmla="*/ 2851219 w 7718489"/>
              <a:gd name="connsiteY38" fmla="*/ 2360005 h 3099991"/>
              <a:gd name="connsiteX39" fmla="*/ 3273466 w 7718489"/>
              <a:gd name="connsiteY39" fmla="*/ 2360005 h 3099991"/>
              <a:gd name="connsiteX40" fmla="*/ 3546695 w 7718489"/>
              <a:gd name="connsiteY40" fmla="*/ 1408543 h 3099991"/>
              <a:gd name="connsiteX41" fmla="*/ 3944662 w 7718489"/>
              <a:gd name="connsiteY41" fmla="*/ 1408543 h 3099991"/>
              <a:gd name="connsiteX42" fmla="*/ 3944662 w 7718489"/>
              <a:gd name="connsiteY42" fmla="*/ 61049 h 3099991"/>
              <a:gd name="connsiteX43" fmla="*/ 498603 w 7718489"/>
              <a:gd name="connsiteY43" fmla="*/ 61049 h 3099991"/>
              <a:gd name="connsiteX44" fmla="*/ 498603 w 7718489"/>
              <a:gd name="connsiteY44" fmla="*/ 1410830 h 3099991"/>
              <a:gd name="connsiteX45" fmla="*/ 881440 w 7718489"/>
              <a:gd name="connsiteY45" fmla="*/ 1410830 h 3099991"/>
              <a:gd name="connsiteX46" fmla="*/ 676826 w 7718489"/>
              <a:gd name="connsiteY46" fmla="*/ 2091351 h 3099991"/>
              <a:gd name="connsiteX47" fmla="*/ 1308612 w 7718489"/>
              <a:gd name="connsiteY47" fmla="*/ 1412062 h 3099991"/>
              <a:gd name="connsiteX48" fmla="*/ 1827624 w 7718489"/>
              <a:gd name="connsiteY48" fmla="*/ 1412062 h 3099991"/>
              <a:gd name="connsiteX49" fmla="*/ 1019725 w 7718489"/>
              <a:gd name="connsiteY49" fmla="*/ 2237729 h 3099991"/>
              <a:gd name="connsiteX50" fmla="*/ 1078312 w 7718489"/>
              <a:gd name="connsiteY50" fmla="*/ 2360885 h 3099991"/>
              <a:gd name="connsiteX51" fmla="*/ 1827624 w 7718489"/>
              <a:gd name="connsiteY51" fmla="*/ 2360885 h 3099991"/>
              <a:gd name="connsiteX52" fmla="*/ 1836596 w 7718489"/>
              <a:gd name="connsiteY52" fmla="*/ 2333966 h 3099991"/>
              <a:gd name="connsiteX53" fmla="*/ 2064434 w 7718489"/>
              <a:gd name="connsiteY53" fmla="*/ 1575506 h 3099991"/>
              <a:gd name="connsiteX54" fmla="*/ 2089416 w 7718489"/>
              <a:gd name="connsiteY54" fmla="*/ 1492992 h 3099991"/>
              <a:gd name="connsiteX55" fmla="*/ 2089416 w 7718489"/>
              <a:gd name="connsiteY55" fmla="*/ 61049 h 3099991"/>
              <a:gd name="connsiteX56" fmla="*/ 6065395 w 7718489"/>
              <a:gd name="connsiteY56" fmla="*/ 60698 h 3099991"/>
              <a:gd name="connsiteX57" fmla="*/ 6065395 w 7718489"/>
              <a:gd name="connsiteY57" fmla="*/ 1503372 h 3099991"/>
              <a:gd name="connsiteX58" fmla="*/ 6770898 w 7718489"/>
              <a:gd name="connsiteY58" fmla="*/ 1317056 h 3099991"/>
              <a:gd name="connsiteX59" fmla="*/ 7344274 w 7718489"/>
              <a:gd name="connsiteY59" fmla="*/ 1514632 h 3099991"/>
              <a:gd name="connsiteX60" fmla="*/ 7383859 w 7718489"/>
              <a:gd name="connsiteY60" fmla="*/ 1868792 h 3099991"/>
              <a:gd name="connsiteX61" fmla="*/ 6906017 w 7718489"/>
              <a:gd name="connsiteY61" fmla="*/ 1868792 h 3099991"/>
              <a:gd name="connsiteX62" fmla="*/ 6667272 w 7718489"/>
              <a:gd name="connsiteY62" fmla="*/ 1642186 h 3099991"/>
              <a:gd name="connsiteX63" fmla="*/ 6084044 w 7718489"/>
              <a:gd name="connsiteY63" fmla="*/ 2210811 h 3099991"/>
              <a:gd name="connsiteX64" fmla="*/ 6065395 w 7718489"/>
              <a:gd name="connsiteY64" fmla="*/ 2305465 h 3099991"/>
              <a:gd name="connsiteX65" fmla="*/ 6065395 w 7718489"/>
              <a:gd name="connsiteY65" fmla="*/ 2360005 h 3099991"/>
              <a:gd name="connsiteX66" fmla="*/ 6453685 w 7718489"/>
              <a:gd name="connsiteY66" fmla="*/ 2360005 h 3099991"/>
              <a:gd name="connsiteX67" fmla="*/ 6519837 w 7718489"/>
              <a:gd name="connsiteY67" fmla="*/ 2094693 h 3099991"/>
              <a:gd name="connsiteX68" fmla="*/ 7322633 w 7718489"/>
              <a:gd name="connsiteY68" fmla="*/ 2094693 h 3099991"/>
              <a:gd name="connsiteX69" fmla="*/ 7257009 w 7718489"/>
              <a:gd name="connsiteY69" fmla="*/ 2360005 h 3099991"/>
              <a:gd name="connsiteX70" fmla="*/ 7658671 w 7718489"/>
              <a:gd name="connsiteY70" fmla="*/ 2360005 h 3099991"/>
              <a:gd name="connsiteX71" fmla="*/ 7657967 w 7718489"/>
              <a:gd name="connsiteY71" fmla="*/ 60698 h 3099991"/>
              <a:gd name="connsiteX72" fmla="*/ 437201 w 7718489"/>
              <a:gd name="connsiteY72" fmla="*/ 0 h 3099991"/>
              <a:gd name="connsiteX73" fmla="*/ 2151170 w 7718489"/>
              <a:gd name="connsiteY73" fmla="*/ 0 h 3099991"/>
              <a:gd name="connsiteX74" fmla="*/ 2151170 w 7718489"/>
              <a:gd name="connsiteY74" fmla="*/ 1410830 h 3099991"/>
              <a:gd name="connsiteX75" fmla="*/ 2292974 w 7718489"/>
              <a:gd name="connsiteY75" fmla="*/ 1410830 h 3099991"/>
              <a:gd name="connsiteX76" fmla="*/ 2292974 w 7718489"/>
              <a:gd name="connsiteY76" fmla="*/ 0 h 3099991"/>
              <a:gd name="connsiteX77" fmla="*/ 4006767 w 7718489"/>
              <a:gd name="connsiteY77" fmla="*/ 0 h 3099991"/>
              <a:gd name="connsiteX78" fmla="*/ 4006767 w 7718489"/>
              <a:gd name="connsiteY78" fmla="*/ 1408543 h 3099991"/>
              <a:gd name="connsiteX79" fmla="*/ 4148748 w 7718489"/>
              <a:gd name="connsiteY79" fmla="*/ 1408543 h 3099991"/>
              <a:gd name="connsiteX80" fmla="*/ 4148748 w 7718489"/>
              <a:gd name="connsiteY80" fmla="*/ 0 h 3099991"/>
              <a:gd name="connsiteX81" fmla="*/ 5862013 w 7718489"/>
              <a:gd name="connsiteY81" fmla="*/ 0 h 3099991"/>
              <a:gd name="connsiteX82" fmla="*/ 5862013 w 7718489"/>
              <a:gd name="connsiteY82" fmla="*/ 1684411 h 3099991"/>
              <a:gd name="connsiteX83" fmla="*/ 6005048 w 7718489"/>
              <a:gd name="connsiteY83" fmla="*/ 1546829 h 3099991"/>
              <a:gd name="connsiteX84" fmla="*/ 6005048 w 7718489"/>
              <a:gd name="connsiteY84" fmla="*/ 0 h 3099991"/>
              <a:gd name="connsiteX85" fmla="*/ 7718489 w 7718489"/>
              <a:gd name="connsiteY85" fmla="*/ 0 h 3099991"/>
              <a:gd name="connsiteX86" fmla="*/ 7718489 w 7718489"/>
              <a:gd name="connsiteY86" fmla="*/ 2420175 h 3099991"/>
              <a:gd name="connsiteX87" fmla="*/ 7242406 w 7718489"/>
              <a:gd name="connsiteY87" fmla="*/ 2420175 h 3099991"/>
              <a:gd name="connsiteX88" fmla="*/ 7097963 w 7718489"/>
              <a:gd name="connsiteY88" fmla="*/ 3004810 h 3099991"/>
              <a:gd name="connsiteX89" fmla="*/ 6322965 w 7718489"/>
              <a:gd name="connsiteY89" fmla="*/ 3099991 h 3099991"/>
              <a:gd name="connsiteX90" fmla="*/ 5729357 w 7718489"/>
              <a:gd name="connsiteY90" fmla="*/ 2923000 h 3099991"/>
              <a:gd name="connsiteX91" fmla="*/ 5555532 w 7718489"/>
              <a:gd name="connsiteY91" fmla="*/ 2420175 h 3099991"/>
              <a:gd name="connsiteX92" fmla="*/ 5314324 w 7718489"/>
              <a:gd name="connsiteY92" fmla="*/ 2420175 h 3099991"/>
              <a:gd name="connsiteX93" fmla="*/ 5178853 w 7718489"/>
              <a:gd name="connsiteY93" fmla="*/ 3064101 h 3099991"/>
              <a:gd name="connsiteX94" fmla="*/ 4761709 w 7718489"/>
              <a:gd name="connsiteY94" fmla="*/ 3064101 h 3099991"/>
              <a:gd name="connsiteX95" fmla="*/ 4899466 w 7718489"/>
              <a:gd name="connsiteY95" fmla="*/ 2420175 h 3099991"/>
              <a:gd name="connsiteX96" fmla="*/ 4632396 w 7718489"/>
              <a:gd name="connsiteY96" fmla="*/ 2420175 h 3099991"/>
              <a:gd name="connsiteX97" fmla="*/ 4224576 w 7718489"/>
              <a:gd name="connsiteY97" fmla="*/ 3064101 h 3099991"/>
              <a:gd name="connsiteX98" fmla="*/ 3869009 w 7718489"/>
              <a:gd name="connsiteY98" fmla="*/ 3064101 h 3099991"/>
              <a:gd name="connsiteX99" fmla="*/ 3863907 w 7718489"/>
              <a:gd name="connsiteY99" fmla="*/ 2420175 h 3099991"/>
              <a:gd name="connsiteX100" fmla="*/ 3673193 w 7718489"/>
              <a:gd name="connsiteY100" fmla="*/ 2420175 h 3099991"/>
              <a:gd name="connsiteX101" fmla="*/ 3493562 w 7718489"/>
              <a:gd name="connsiteY101" fmla="*/ 3064101 h 3099991"/>
              <a:gd name="connsiteX102" fmla="*/ 3069732 w 7718489"/>
              <a:gd name="connsiteY102" fmla="*/ 3064101 h 3099991"/>
              <a:gd name="connsiteX103" fmla="*/ 3255345 w 7718489"/>
              <a:gd name="connsiteY103" fmla="*/ 2420175 h 3099991"/>
              <a:gd name="connsiteX104" fmla="*/ 2319717 w 7718489"/>
              <a:gd name="connsiteY104" fmla="*/ 2420175 h 3099991"/>
              <a:gd name="connsiteX105" fmla="*/ 2319717 w 7718489"/>
              <a:gd name="connsiteY105" fmla="*/ 2421934 h 3099991"/>
              <a:gd name="connsiteX106" fmla="*/ 2227350 w 7718489"/>
              <a:gd name="connsiteY106" fmla="*/ 2421934 h 3099991"/>
              <a:gd name="connsiteX107" fmla="*/ 2035228 w 7718489"/>
              <a:gd name="connsiteY107" fmla="*/ 3065860 h 3099991"/>
              <a:gd name="connsiteX108" fmla="*/ 1614917 w 7718489"/>
              <a:gd name="connsiteY108" fmla="*/ 3065860 h 3099991"/>
              <a:gd name="connsiteX109" fmla="*/ 1809678 w 7718489"/>
              <a:gd name="connsiteY109" fmla="*/ 2420175 h 3099991"/>
              <a:gd name="connsiteX110" fmla="*/ 1107517 w 7718489"/>
              <a:gd name="connsiteY110" fmla="*/ 2420175 h 3099991"/>
              <a:gd name="connsiteX111" fmla="*/ 1417165 w 7718489"/>
              <a:gd name="connsiteY111" fmla="*/ 3065860 h 3099991"/>
              <a:gd name="connsiteX112" fmla="*/ 952694 w 7718489"/>
              <a:gd name="connsiteY112" fmla="*/ 3065860 h 3099991"/>
              <a:gd name="connsiteX113" fmla="*/ 633722 w 7718489"/>
              <a:gd name="connsiteY113" fmla="*/ 2420175 h 3099991"/>
              <a:gd name="connsiteX114" fmla="*/ 578126 w 7718489"/>
              <a:gd name="connsiteY114" fmla="*/ 2420175 h 3099991"/>
              <a:gd name="connsiteX115" fmla="*/ 384596 w 7718489"/>
              <a:gd name="connsiteY115" fmla="*/ 3065860 h 3099991"/>
              <a:gd name="connsiteX116" fmla="*/ 0 w 7718489"/>
              <a:gd name="connsiteY116" fmla="*/ 3065860 h 3099991"/>
              <a:gd name="connsiteX117" fmla="*/ 437201 w 7718489"/>
              <a:gd name="connsiteY117" fmla="*/ 1607879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18489" h="3099991">
                <a:moveTo>
                  <a:pt x="6058533" y="2420175"/>
                </a:moveTo>
                <a:cubicBezTo>
                  <a:pt x="6061876" y="2669124"/>
                  <a:pt x="6221626" y="2775917"/>
                  <a:pt x="6451222" y="2775917"/>
                </a:cubicBezTo>
                <a:cubicBezTo>
                  <a:pt x="6541125" y="2774668"/>
                  <a:pt x="6630730" y="2765432"/>
                  <a:pt x="6718997" y="2748296"/>
                </a:cubicBezTo>
                <a:lnTo>
                  <a:pt x="6800455" y="2420175"/>
                </a:lnTo>
                <a:close/>
                <a:moveTo>
                  <a:pt x="5035465" y="1789620"/>
                </a:moveTo>
                <a:lnTo>
                  <a:pt x="4672157" y="2360005"/>
                </a:lnTo>
                <a:lnTo>
                  <a:pt x="4912310" y="2360005"/>
                </a:lnTo>
                <a:close/>
                <a:moveTo>
                  <a:pt x="3858453" y="1764813"/>
                </a:moveTo>
                <a:lnTo>
                  <a:pt x="3690962" y="2360005"/>
                </a:lnTo>
                <a:lnTo>
                  <a:pt x="3864435" y="2360005"/>
                </a:lnTo>
                <a:close/>
                <a:moveTo>
                  <a:pt x="2514654" y="1671568"/>
                </a:moveTo>
                <a:cubicBezTo>
                  <a:pt x="2492486" y="1671568"/>
                  <a:pt x="2469438" y="1672623"/>
                  <a:pt x="2445687" y="1672623"/>
                </a:cubicBezTo>
                <a:lnTo>
                  <a:pt x="2392026" y="1874949"/>
                </a:lnTo>
                <a:lnTo>
                  <a:pt x="2369859" y="1961686"/>
                </a:lnTo>
                <a:lnTo>
                  <a:pt x="2322884" y="2135863"/>
                </a:lnTo>
                <a:lnTo>
                  <a:pt x="2424575" y="2135863"/>
                </a:lnTo>
                <a:cubicBezTo>
                  <a:pt x="2441816" y="2135863"/>
                  <a:pt x="2459762" y="2135863"/>
                  <a:pt x="2483161" y="2135863"/>
                </a:cubicBezTo>
                <a:cubicBezTo>
                  <a:pt x="2500931" y="2135863"/>
                  <a:pt x="2516589" y="2133575"/>
                  <a:pt x="2531895" y="2133575"/>
                </a:cubicBezTo>
                <a:lnTo>
                  <a:pt x="2532423" y="2133575"/>
                </a:lnTo>
                <a:cubicBezTo>
                  <a:pt x="2728240" y="2118621"/>
                  <a:pt x="2788938" y="2043848"/>
                  <a:pt x="2837145" y="1896765"/>
                </a:cubicBezTo>
                <a:cubicBezTo>
                  <a:pt x="2865118" y="1811437"/>
                  <a:pt x="2867933" y="1755137"/>
                  <a:pt x="2844358" y="1722589"/>
                </a:cubicBezTo>
                <a:cubicBezTo>
                  <a:pt x="2813393" y="1679308"/>
                  <a:pt x="2728240" y="1671568"/>
                  <a:pt x="2593473" y="1671568"/>
                </a:cubicBezTo>
                <a:close/>
                <a:moveTo>
                  <a:pt x="4208566" y="61049"/>
                </a:moveTo>
                <a:lnTo>
                  <a:pt x="4208566" y="2360885"/>
                </a:lnTo>
                <a:lnTo>
                  <a:pt x="4252198" y="2360885"/>
                </a:lnTo>
                <a:lnTo>
                  <a:pt x="4854779" y="1410830"/>
                </a:lnTo>
                <a:lnTo>
                  <a:pt x="5528086" y="1410830"/>
                </a:lnTo>
                <a:lnTo>
                  <a:pt x="5329102" y="2360005"/>
                </a:lnTo>
                <a:lnTo>
                  <a:pt x="5563097" y="2360005"/>
                </a:lnTo>
                <a:cubicBezTo>
                  <a:pt x="5567865" y="2312924"/>
                  <a:pt x="5576275" y="2266266"/>
                  <a:pt x="5588256" y="2220488"/>
                </a:cubicBezTo>
                <a:cubicBezTo>
                  <a:pt x="5629319" y="2056480"/>
                  <a:pt x="5701348" y="1901815"/>
                  <a:pt x="5800435" y="1764813"/>
                </a:cubicBezTo>
                <a:lnTo>
                  <a:pt x="5801491" y="1435285"/>
                </a:lnTo>
                <a:lnTo>
                  <a:pt x="5800787" y="61049"/>
                </a:lnTo>
                <a:close/>
                <a:moveTo>
                  <a:pt x="2354376" y="61049"/>
                </a:moveTo>
                <a:lnTo>
                  <a:pt x="2354376" y="1408015"/>
                </a:lnTo>
                <a:lnTo>
                  <a:pt x="2671061" y="1408015"/>
                </a:lnTo>
                <a:cubicBezTo>
                  <a:pt x="2861952" y="1408015"/>
                  <a:pt x="3077121" y="1396931"/>
                  <a:pt x="3184442" y="1525364"/>
                </a:cubicBezTo>
                <a:cubicBezTo>
                  <a:pt x="3255872" y="1611749"/>
                  <a:pt x="3271706" y="1726635"/>
                  <a:pt x="3238279" y="1902571"/>
                </a:cubicBezTo>
                <a:cubicBezTo>
                  <a:pt x="3197286" y="2128297"/>
                  <a:pt x="3066389" y="2280306"/>
                  <a:pt x="2851219" y="2360005"/>
                </a:cubicBezTo>
                <a:lnTo>
                  <a:pt x="3273466" y="2360005"/>
                </a:lnTo>
                <a:lnTo>
                  <a:pt x="3546695" y="1408543"/>
                </a:lnTo>
                <a:lnTo>
                  <a:pt x="3944662" y="1408543"/>
                </a:lnTo>
                <a:lnTo>
                  <a:pt x="3944662" y="61049"/>
                </a:lnTo>
                <a:close/>
                <a:moveTo>
                  <a:pt x="498603" y="61049"/>
                </a:moveTo>
                <a:lnTo>
                  <a:pt x="498603" y="1410830"/>
                </a:lnTo>
                <a:lnTo>
                  <a:pt x="881440" y="1410830"/>
                </a:lnTo>
                <a:lnTo>
                  <a:pt x="676826" y="2091351"/>
                </a:lnTo>
                <a:lnTo>
                  <a:pt x="1308612" y="1412062"/>
                </a:lnTo>
                <a:lnTo>
                  <a:pt x="1827624" y="1412062"/>
                </a:lnTo>
                <a:lnTo>
                  <a:pt x="1019725" y="2237729"/>
                </a:lnTo>
                <a:lnTo>
                  <a:pt x="1078312" y="2360885"/>
                </a:lnTo>
                <a:lnTo>
                  <a:pt x="1827624" y="2360885"/>
                </a:lnTo>
                <a:lnTo>
                  <a:pt x="1836596" y="2333966"/>
                </a:lnTo>
                <a:lnTo>
                  <a:pt x="2064434" y="1575506"/>
                </a:lnTo>
                <a:lnTo>
                  <a:pt x="2089416" y="1492992"/>
                </a:lnTo>
                <a:lnTo>
                  <a:pt x="2089416" y="61049"/>
                </a:lnTo>
                <a:close/>
                <a:moveTo>
                  <a:pt x="6065395" y="60698"/>
                </a:moveTo>
                <a:lnTo>
                  <a:pt x="6065395" y="1503372"/>
                </a:lnTo>
                <a:cubicBezTo>
                  <a:pt x="6304668" y="1347317"/>
                  <a:pt x="6581591" y="1317056"/>
                  <a:pt x="6770898" y="1317056"/>
                </a:cubicBezTo>
                <a:cubicBezTo>
                  <a:pt x="7037265" y="1317056"/>
                  <a:pt x="7242406" y="1373884"/>
                  <a:pt x="7344274" y="1514632"/>
                </a:cubicBezTo>
                <a:cubicBezTo>
                  <a:pt x="7434353" y="1644649"/>
                  <a:pt x="7402860" y="1785926"/>
                  <a:pt x="7383859" y="1868792"/>
                </a:cubicBezTo>
                <a:lnTo>
                  <a:pt x="6906017" y="1868792"/>
                </a:lnTo>
                <a:cubicBezTo>
                  <a:pt x="6923434" y="1691096"/>
                  <a:pt x="6795705" y="1642186"/>
                  <a:pt x="6667272" y="1642186"/>
                </a:cubicBezTo>
                <a:cubicBezTo>
                  <a:pt x="6342669" y="1642186"/>
                  <a:pt x="6154418" y="1924739"/>
                  <a:pt x="6084044" y="2210811"/>
                </a:cubicBezTo>
                <a:cubicBezTo>
                  <a:pt x="6076479" y="2244239"/>
                  <a:pt x="6071376" y="2275556"/>
                  <a:pt x="6065395" y="2305465"/>
                </a:cubicBezTo>
                <a:lnTo>
                  <a:pt x="6065395" y="2360005"/>
                </a:lnTo>
                <a:lnTo>
                  <a:pt x="6453685" y="2360005"/>
                </a:lnTo>
                <a:lnTo>
                  <a:pt x="6519837" y="2094693"/>
                </a:lnTo>
                <a:lnTo>
                  <a:pt x="7322633" y="2094693"/>
                </a:lnTo>
                <a:lnTo>
                  <a:pt x="7257009" y="2360005"/>
                </a:lnTo>
                <a:lnTo>
                  <a:pt x="7658671" y="2360005"/>
                </a:lnTo>
                <a:lnTo>
                  <a:pt x="7657967" y="60698"/>
                </a:lnTo>
                <a:close/>
                <a:moveTo>
                  <a:pt x="437201" y="0"/>
                </a:moveTo>
                <a:lnTo>
                  <a:pt x="2151170" y="0"/>
                </a:lnTo>
                <a:lnTo>
                  <a:pt x="2151170" y="1410830"/>
                </a:lnTo>
                <a:lnTo>
                  <a:pt x="2292974" y="1410830"/>
                </a:lnTo>
                <a:lnTo>
                  <a:pt x="2292974" y="0"/>
                </a:lnTo>
                <a:lnTo>
                  <a:pt x="4006767" y="0"/>
                </a:lnTo>
                <a:lnTo>
                  <a:pt x="4006767" y="1408543"/>
                </a:lnTo>
                <a:lnTo>
                  <a:pt x="4148748" y="1408543"/>
                </a:lnTo>
                <a:lnTo>
                  <a:pt x="4148748" y="0"/>
                </a:lnTo>
                <a:lnTo>
                  <a:pt x="5862013" y="0"/>
                </a:lnTo>
                <a:lnTo>
                  <a:pt x="5862013" y="1684411"/>
                </a:lnTo>
                <a:cubicBezTo>
                  <a:pt x="5905345" y="1634234"/>
                  <a:pt x="5953218" y="1588174"/>
                  <a:pt x="6005048" y="1546829"/>
                </a:cubicBezTo>
                <a:lnTo>
                  <a:pt x="6005048" y="0"/>
                </a:lnTo>
                <a:lnTo>
                  <a:pt x="7718489" y="0"/>
                </a:lnTo>
                <a:lnTo>
                  <a:pt x="7718489" y="2420175"/>
                </a:lnTo>
                <a:lnTo>
                  <a:pt x="7242406" y="2420175"/>
                </a:lnTo>
                <a:lnTo>
                  <a:pt x="7097963" y="3004810"/>
                </a:lnTo>
                <a:cubicBezTo>
                  <a:pt x="6843929" y="3064980"/>
                  <a:pt x="6584019" y="3096913"/>
                  <a:pt x="6322965" y="3099991"/>
                </a:cubicBezTo>
                <a:cubicBezTo>
                  <a:pt x="6139112" y="3099991"/>
                  <a:pt x="5891218" y="3071490"/>
                  <a:pt x="5729357" y="2923000"/>
                </a:cubicBezTo>
                <a:cubicBezTo>
                  <a:pt x="5597053" y="2801076"/>
                  <a:pt x="5546031" y="2619686"/>
                  <a:pt x="5555532" y="2420175"/>
                </a:cubicBezTo>
                <a:lnTo>
                  <a:pt x="5314324" y="2420175"/>
                </a:lnTo>
                <a:lnTo>
                  <a:pt x="5178853" y="3064101"/>
                </a:lnTo>
                <a:lnTo>
                  <a:pt x="4761709" y="3064101"/>
                </a:lnTo>
                <a:lnTo>
                  <a:pt x="4899466" y="2420175"/>
                </a:lnTo>
                <a:lnTo>
                  <a:pt x="4632396" y="2420175"/>
                </a:lnTo>
                <a:lnTo>
                  <a:pt x="4224576" y="3064101"/>
                </a:lnTo>
                <a:lnTo>
                  <a:pt x="3869009" y="3064101"/>
                </a:lnTo>
                <a:lnTo>
                  <a:pt x="3863907" y="2420175"/>
                </a:lnTo>
                <a:lnTo>
                  <a:pt x="3673193" y="2420175"/>
                </a:lnTo>
                <a:lnTo>
                  <a:pt x="3493562" y="3064101"/>
                </a:lnTo>
                <a:lnTo>
                  <a:pt x="3069732" y="3064101"/>
                </a:lnTo>
                <a:lnTo>
                  <a:pt x="3255345" y="2420175"/>
                </a:lnTo>
                <a:lnTo>
                  <a:pt x="2319717" y="2420175"/>
                </a:lnTo>
                <a:lnTo>
                  <a:pt x="2319717" y="2421934"/>
                </a:lnTo>
                <a:lnTo>
                  <a:pt x="2227350" y="2421934"/>
                </a:lnTo>
                <a:lnTo>
                  <a:pt x="2035228" y="3065860"/>
                </a:lnTo>
                <a:lnTo>
                  <a:pt x="1614917" y="3065860"/>
                </a:lnTo>
                <a:lnTo>
                  <a:pt x="1809678" y="2420175"/>
                </a:lnTo>
                <a:lnTo>
                  <a:pt x="1107517" y="2420175"/>
                </a:lnTo>
                <a:lnTo>
                  <a:pt x="1417165" y="3065860"/>
                </a:lnTo>
                <a:lnTo>
                  <a:pt x="952694" y="3065860"/>
                </a:lnTo>
                <a:lnTo>
                  <a:pt x="633722" y="2420175"/>
                </a:lnTo>
                <a:lnTo>
                  <a:pt x="578126" y="2420175"/>
                </a:lnTo>
                <a:lnTo>
                  <a:pt x="384596" y="3065860"/>
                </a:lnTo>
                <a:lnTo>
                  <a:pt x="0" y="3065860"/>
                </a:lnTo>
                <a:lnTo>
                  <a:pt x="437201" y="1607879"/>
                </a:lnTo>
                <a:close/>
              </a:path>
            </a:pathLst>
          </a:custGeom>
        </p:spPr>
      </p:pic>
    </p:spTree>
    <p:extLst>
      <p:ext uri="{BB962C8B-B14F-4D97-AF65-F5344CB8AC3E}">
        <p14:creationId xmlns:p14="http://schemas.microsoft.com/office/powerpoint/2010/main" val="346220413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11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FABFCD1-5785-4AFC-8DA5-9971CBE3526F}"/>
              </a:ext>
            </a:extLst>
          </p:cNvPr>
          <p:cNvPicPr>
            <a:picLocks noChangeAspect="1"/>
          </p:cNvPicPr>
          <p:nvPr userDrawn="1"/>
        </p:nvPicPr>
        <p:blipFill rotWithShape="1">
          <a:blip r:embed="rId3"/>
          <a:srcRect t="1946" b="1946"/>
          <a:stretch/>
        </p:blipFill>
        <p:spPr>
          <a:xfrm>
            <a:off x="0" y="-1"/>
            <a:ext cx="12192000" cy="6858001"/>
          </a:xfrm>
          <a:prstGeom prst="rect">
            <a:avLst/>
          </a:prstGeom>
        </p:spPr>
      </p:pic>
      <p:sp>
        <p:nvSpPr>
          <p:cNvPr id="12" name="Rectangle 11">
            <a:extLst>
              <a:ext uri="{FF2B5EF4-FFF2-40B4-BE49-F238E27FC236}">
                <a16:creationId xmlns:a16="http://schemas.microsoft.com/office/drawing/2014/main" id="{3C1D1989-8373-4A6D-9533-37075802AD89}"/>
              </a:ext>
            </a:extLst>
          </p:cNvPr>
          <p:cNvSpPr/>
          <p:nvPr userDrawn="1"/>
        </p:nvSpPr>
        <p:spPr>
          <a:xfrm>
            <a:off x="0" y="-1"/>
            <a:ext cx="6362689" cy="6858001"/>
          </a:xfrm>
          <a:prstGeom prst="rect">
            <a:avLst/>
          </a:prstGeom>
          <a:gradFill>
            <a:gsLst>
              <a:gs pos="0">
                <a:srgbClr val="7213EA">
                  <a:alpha val="43000"/>
                </a:srgbClr>
              </a:gs>
              <a:gs pos="100000">
                <a:srgbClr val="1F4AE3">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Graphic 6">
            <a:extLst>
              <a:ext uri="{FF2B5EF4-FFF2-40B4-BE49-F238E27FC236}">
                <a16:creationId xmlns:a16="http://schemas.microsoft.com/office/drawing/2014/main" id="{ED1A19EE-224F-4C0C-A670-C9BBCD8540D6}"/>
              </a:ext>
            </a:extLst>
          </p:cNvPr>
          <p:cNvSpPr/>
          <p:nvPr userDrawn="1"/>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rgbClr val="FCEAE7"/>
          </a:solidFill>
          <a:ln w="17575" cap="flat">
            <a:noFill/>
            <a:prstDash val="solid"/>
            <a:miter/>
          </a:ln>
        </p:spPr>
        <p:txBody>
          <a:bodyPr rtlCol="0" anchor="ctr"/>
          <a:lstStyle/>
          <a:p>
            <a:endParaRPr lang="en-GB"/>
          </a:p>
        </p:txBody>
      </p:sp>
    </p:spTree>
    <p:extLst>
      <p:ext uri="{BB962C8B-B14F-4D97-AF65-F5344CB8AC3E}">
        <p14:creationId xmlns:p14="http://schemas.microsoft.com/office/powerpoint/2010/main" val="100220408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6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sp>
        <p:nvSpPr>
          <p:cNvPr id="2" name="Graphic 6">
            <a:extLst>
              <a:ext uri="{FF2B5EF4-FFF2-40B4-BE49-F238E27FC236}">
                <a16:creationId xmlns:a16="http://schemas.microsoft.com/office/drawing/2014/main" id="{248485D9-C9C0-4687-AA25-7A69FB015CB9}"/>
              </a:ext>
            </a:extLst>
          </p:cNvPr>
          <p:cNvSpPr/>
          <p:nvPr/>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chemeClr val="bg1"/>
          </a:solidFill>
          <a:ln w="17575" cap="flat">
            <a:noFill/>
            <a:prstDash val="solid"/>
            <a:miter/>
          </a:ln>
        </p:spPr>
        <p:txBody>
          <a:bodyPr rtlCol="0" anchor="ctr"/>
          <a:lstStyle/>
          <a:p>
            <a:endParaRPr lang="en-GB"/>
          </a:p>
        </p:txBody>
      </p:sp>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dirty="0">
                <a:solidFill>
                  <a:schemeClr val="bg1"/>
                </a:solidFill>
                <a:latin typeface="+mn-lt"/>
                <a:ea typeface="+mn-ea"/>
                <a:cs typeface="+mn-cs"/>
              </a:rPr>
              <a:t>Document Classification: KPMG Public</a:t>
            </a: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169916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7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285C4F2-66B1-4798-82AE-D4F04D677D09}"/>
              </a:ext>
            </a:extLst>
          </p:cNvPr>
          <p:cNvPicPr>
            <a:picLocks noChangeAspect="1"/>
          </p:cNvPicPr>
          <p:nvPr userDrawn="1"/>
        </p:nvPicPr>
        <p:blipFill rotWithShape="1">
          <a:blip r:embed="rId3"/>
          <a:srcRect t="2612" b="11877"/>
          <a:stretch/>
        </p:blipFill>
        <p:spPr>
          <a:xfrm>
            <a:off x="0" y="0"/>
            <a:ext cx="12192000" cy="6858000"/>
          </a:xfrm>
          <a:prstGeom prst="rect">
            <a:avLst/>
          </a:prstGeom>
        </p:spPr>
      </p:pic>
      <p:sp>
        <p:nvSpPr>
          <p:cNvPr id="2" name="Graphic 6">
            <a:extLst>
              <a:ext uri="{FF2B5EF4-FFF2-40B4-BE49-F238E27FC236}">
                <a16:creationId xmlns:a16="http://schemas.microsoft.com/office/drawing/2014/main" id="{248485D9-C9C0-4687-AA25-7A69FB015CB9}"/>
              </a:ext>
            </a:extLst>
          </p:cNvPr>
          <p:cNvSpPr/>
          <p:nvPr/>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rgbClr val="4835F3"/>
          </a:solidFill>
          <a:ln w="17575" cap="flat">
            <a:noFill/>
            <a:prstDash val="solid"/>
            <a:miter/>
          </a:ln>
        </p:spPr>
        <p:txBody>
          <a:bodyPr rtlCol="0" anchor="ctr"/>
          <a:lstStyle/>
          <a:p>
            <a:endParaRPr lang="en-GB"/>
          </a:p>
        </p:txBody>
      </p:sp>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737532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8_FINAL SLIDE">
    <p:bg>
      <p:bgPr>
        <a:gradFill>
          <a:gsLst>
            <a:gs pos="0">
              <a:srgbClr val="00B8F5"/>
            </a:gs>
            <a:gs pos="100000">
              <a:srgbClr val="ACEAFF"/>
            </a:gs>
          </a:gsLst>
          <a:lin ang="0" scaled="0"/>
        </a:gradFill>
        <a:effectLst/>
      </p:bgPr>
    </p:bg>
    <p:spTree>
      <p:nvGrpSpPr>
        <p:cNvPr id="1" name=""/>
        <p:cNvGrpSpPr/>
        <p:nvPr/>
      </p:nvGrpSpPr>
      <p:grpSpPr>
        <a:xfrm>
          <a:off x="0" y="0"/>
          <a:ext cx="0" cy="0"/>
          <a:chOff x="0" y="0"/>
          <a:chExt cx="0" cy="0"/>
        </a:xfrm>
      </p:grpSpPr>
      <p:sp>
        <p:nvSpPr>
          <p:cNvPr id="2" name="Graphic 6">
            <a:extLst>
              <a:ext uri="{FF2B5EF4-FFF2-40B4-BE49-F238E27FC236}">
                <a16:creationId xmlns:a16="http://schemas.microsoft.com/office/drawing/2014/main" id="{248485D9-C9C0-4687-AA25-7A69FB015CB9}"/>
              </a:ext>
            </a:extLst>
          </p:cNvPr>
          <p:cNvSpPr/>
          <p:nvPr/>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chemeClr val="accent2"/>
          </a:solidFill>
          <a:ln w="17575" cap="flat">
            <a:noFill/>
            <a:prstDash val="solid"/>
            <a:miter/>
          </a:ln>
        </p:spPr>
        <p:txBody>
          <a:bodyPr rtlCol="0" anchor="ctr"/>
          <a:lstStyle/>
          <a:p>
            <a:endParaRPr lang="en-GB"/>
          </a:p>
        </p:txBody>
      </p:sp>
      <p:sp>
        <p:nvSpPr>
          <p:cNvPr id="11" name="Shape 8">
            <a:extLst>
              <a:ext uri="{FF2B5EF4-FFF2-40B4-BE49-F238E27FC236}">
                <a16:creationId xmlns:a16="http://schemas.microsoft.com/office/drawing/2014/main" id="{4FB16981-6B82-4675-8BD2-16F7F9ECDD5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12" name="TextBox 11">
            <a:extLst>
              <a:ext uri="{FF2B5EF4-FFF2-40B4-BE49-F238E27FC236}">
                <a16:creationId xmlns:a16="http://schemas.microsoft.com/office/drawing/2014/main" id="{E2FD7771-E391-4914-AD47-57F13F654EFD}"/>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tx2"/>
                </a:solidFill>
                <a:latin typeface="+mn-lt"/>
                <a:ea typeface="+mn-ea"/>
                <a:cs typeface="+mn-cs"/>
              </a:rPr>
              <a:t>Document Classification: KPMG Public</a:t>
            </a:r>
            <a:endParaRPr lang="en-GB" sz="600" b="0" kern="1200" noProof="0" dirty="0">
              <a:solidFill>
                <a:schemeClr val="tx2"/>
              </a:solidFill>
              <a:latin typeface="+mn-lt"/>
              <a:ea typeface="+mn-ea"/>
              <a:cs typeface="+mn-cs"/>
            </a:endParaRPr>
          </a:p>
        </p:txBody>
      </p:sp>
      <p:sp>
        <p:nvSpPr>
          <p:cNvPr id="13" name="Freeform 19">
            <a:extLst>
              <a:ext uri="{FF2B5EF4-FFF2-40B4-BE49-F238E27FC236}">
                <a16:creationId xmlns:a16="http://schemas.microsoft.com/office/drawing/2014/main" id="{5D4B1157-B5C0-4AD9-BA1D-B6C821264097}"/>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TextBox 13">
            <a:extLst>
              <a:ext uri="{FF2B5EF4-FFF2-40B4-BE49-F238E27FC236}">
                <a16:creationId xmlns:a16="http://schemas.microsoft.com/office/drawing/2014/main" id="{B18B8CBB-ED87-4C39-9AC3-A1B4F02BEE87}"/>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tx2"/>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5" name="Straight Connector 14">
            <a:extLst>
              <a:ext uri="{FF2B5EF4-FFF2-40B4-BE49-F238E27FC236}">
                <a16:creationId xmlns:a16="http://schemas.microsoft.com/office/drawing/2014/main" id="{7D1DF9C6-DFC5-4AB2-833E-C58C8F901A0B}"/>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72792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Left Vertical Window Image_KPMG Blue">
    <p:bg>
      <p:bgPr>
        <a:solidFill>
          <a:schemeClr val="accent2"/>
        </a:solidFill>
        <a:effectLst/>
      </p:bgPr>
    </p:bg>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E3022F2F-B43A-41C4-BF6C-3739462B739A}"/>
              </a:ext>
            </a:extLst>
          </p:cNvPr>
          <p:cNvSpPr>
            <a:spLocks noGrp="1" noChangeAspect="1"/>
          </p:cNvSpPr>
          <p:nvPr>
            <p:ph type="pic" sz="quarter" idx="12"/>
          </p:nvPr>
        </p:nvSpPr>
        <p:spPr>
          <a:xfrm>
            <a:off x="998477" y="371311"/>
            <a:ext cx="3727618" cy="5392264"/>
          </a:xfrm>
          <a:solidFill>
            <a:schemeClr val="accent1"/>
          </a:solidFill>
        </p:spPr>
        <p:txBody>
          <a:bodyPr vert="horz" lIns="0" tIns="0" rIns="0" bIns="0" rtlCol="0" anchor="ctr" anchorCtr="0">
            <a:noAutofit/>
          </a:bodyPr>
          <a:lstStyle>
            <a:lvl1pPr>
              <a:defRPr lang="en-GB" sz="1000" b="0">
                <a:solidFill>
                  <a:schemeClr val="bg1"/>
                </a:solidFill>
              </a:defRPr>
            </a:lvl1pPr>
          </a:lstStyle>
          <a:p>
            <a:pPr lvl="0" algn="ctr"/>
            <a:r>
              <a:rPr lang="en-US"/>
              <a:t>Click icon to add picture</a:t>
            </a:r>
            <a:endParaRPr lang="en-GB"/>
          </a:p>
        </p:txBody>
      </p:sp>
      <p:sp>
        <p:nvSpPr>
          <p:cNvPr id="8" name="Title 1">
            <a:extLst>
              <a:ext uri="{FF2B5EF4-FFF2-40B4-BE49-F238E27FC236}">
                <a16:creationId xmlns:a16="http://schemas.microsoft.com/office/drawing/2014/main" id="{7E69996B-9D51-47AF-8239-CB068E0662C9}"/>
              </a:ext>
            </a:extLst>
          </p:cNvPr>
          <p:cNvSpPr>
            <a:spLocks noGrp="1"/>
          </p:cNvSpPr>
          <p:nvPr>
            <p:ph type="ctrTitle" hasCustomPrompt="1"/>
          </p:nvPr>
        </p:nvSpPr>
        <p:spPr>
          <a:xfrm>
            <a:off x="5489910" y="1453783"/>
            <a:ext cx="5301922" cy="3446223"/>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9" name="Freeform 19">
            <a:extLst>
              <a:ext uri="{FF2B5EF4-FFF2-40B4-BE49-F238E27FC236}">
                <a16:creationId xmlns:a16="http://schemas.microsoft.com/office/drawing/2014/main" id="{AE26B475-B5C4-4347-8C21-09E3E42E7752}"/>
              </a:ext>
            </a:extLst>
          </p:cNvPr>
          <p:cNvSpPr>
            <a:spLocks noChangeAspect="1" noEditPoints="1"/>
          </p:cNvSpPr>
          <p:nvPr userDrawn="1"/>
        </p:nvSpPr>
        <p:spPr bwMode="auto">
          <a:xfrm>
            <a:off x="4729193" y="614966"/>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a:extLst>
              <a:ext uri="{FF2B5EF4-FFF2-40B4-BE49-F238E27FC236}">
                <a16:creationId xmlns:a16="http://schemas.microsoft.com/office/drawing/2014/main" id="{40EC61BC-58E1-4775-ADB9-771F90B82F9B}"/>
              </a:ext>
            </a:extLst>
          </p:cNvPr>
          <p:cNvSpPr>
            <a:spLocks noGrp="1"/>
          </p:cNvSpPr>
          <p:nvPr>
            <p:ph type="body" sz="quarter" idx="11"/>
          </p:nvPr>
        </p:nvSpPr>
        <p:spPr>
          <a:xfrm>
            <a:off x="5489910" y="4953575"/>
            <a:ext cx="5301922"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45474452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userDrawn="1">
  <p:cSld name="1_TITLE SLIDE - Right vertical dark imag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98476" y="1485243"/>
            <a:ext cx="3600000" cy="3420000"/>
          </a:xfrm>
        </p:spPr>
        <p:txBody>
          <a:bodyPr anchor="t" anchorCtr="0"/>
          <a:lstStyle>
            <a:lvl1pPr algn="l">
              <a:defRPr sz="6600" baseline="0">
                <a:solidFill>
                  <a:schemeClr val="bg1"/>
                </a:solidFill>
              </a:defRPr>
            </a:lvl1pPr>
          </a:lstStyle>
          <a:p>
            <a:r>
              <a:rPr lang="en-GB" dirty="0"/>
              <a:t>Title slide text only</a:t>
            </a:r>
            <a:endParaRPr lang="en-US" dirty="0"/>
          </a:p>
        </p:txBody>
      </p:sp>
      <p:sp>
        <p:nvSpPr>
          <p:cNvPr id="6" name="Text Placeholder 3"/>
          <p:cNvSpPr>
            <a:spLocks noGrp="1"/>
          </p:cNvSpPr>
          <p:nvPr>
            <p:ph type="body" sz="quarter" idx="11"/>
          </p:nvPr>
        </p:nvSpPr>
        <p:spPr>
          <a:xfrm>
            <a:off x="998478" y="5007010"/>
            <a:ext cx="3600000" cy="810000"/>
          </a:xfrm>
        </p:spPr>
        <p:txBody>
          <a:bodyPr anchor="b"/>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89272394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userDrawn="1">
  <p:cSld name="2_TITLE SLIDE - Right vertical dark imag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98476" y="1485243"/>
            <a:ext cx="3600000" cy="3420000"/>
          </a:xfrm>
        </p:spPr>
        <p:txBody>
          <a:bodyPr anchor="t" anchorCtr="0"/>
          <a:lstStyle>
            <a:lvl1pPr algn="l">
              <a:defRPr sz="6600" baseline="0">
                <a:solidFill>
                  <a:schemeClr val="bg1"/>
                </a:solidFill>
              </a:defRPr>
            </a:lvl1pPr>
          </a:lstStyle>
          <a:p>
            <a:r>
              <a:rPr lang="en-GB" dirty="0"/>
              <a:t>Title slide text only</a:t>
            </a:r>
            <a:endParaRPr lang="en-US" dirty="0"/>
          </a:p>
        </p:txBody>
      </p:sp>
      <p:sp>
        <p:nvSpPr>
          <p:cNvPr id="6" name="Text Placeholder 3"/>
          <p:cNvSpPr>
            <a:spLocks noGrp="1"/>
          </p:cNvSpPr>
          <p:nvPr>
            <p:ph type="body" sz="quarter" idx="11"/>
          </p:nvPr>
        </p:nvSpPr>
        <p:spPr>
          <a:xfrm>
            <a:off x="998478" y="5007010"/>
            <a:ext cx="3600000" cy="810000"/>
          </a:xfrm>
        </p:spPr>
        <p:txBody>
          <a:bodyPr anchor="b"/>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2726018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3_Title Only">
    <p:bg>
      <p:bgPr>
        <a:solidFill>
          <a:srgbClr val="ACEA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9B384-13B1-4012-9F70-8D0749BB9714}"/>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402953774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userDrawn="1">
  <p:cSld name="1_Divider 1">
    <p:bg>
      <p:bgPr>
        <a:solidFill>
          <a:schemeClr val="accent2"/>
        </a:solidFill>
        <a:effectLst/>
      </p:bgPr>
    </p:bg>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79D65585-570B-4F7D-B4BC-0F7CFAF52BAF}"/>
              </a:ext>
            </a:extLst>
          </p:cNvPr>
          <p:cNvSpPr>
            <a:spLocks noChangeAspect="1"/>
          </p:cNvSpPr>
          <p:nvPr userDrawn="1"/>
        </p:nvSpPr>
        <p:spPr>
          <a:xfrm>
            <a:off x="998476" y="971550"/>
            <a:ext cx="7061787" cy="4905375"/>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bg1"/>
                </a:solidFill>
              </a:defRPr>
            </a:lvl1pPr>
          </a:lstStyle>
          <a:p>
            <a:r>
              <a:rPr lang="en-GB" dirty="0"/>
              <a:t>Title slide text only</a:t>
            </a:r>
            <a:endParaRPr lang="en-US" dirty="0"/>
          </a:p>
        </p:txBody>
      </p:sp>
      <p:sp>
        <p:nvSpPr>
          <p:cNvPr id="12" name="Text Placeholder 3">
            <a:extLst>
              <a:ext uri="{FF2B5EF4-FFF2-40B4-BE49-F238E27FC236}">
                <a16:creationId xmlns:a16="http://schemas.microsoft.com/office/drawing/2014/main" id="{9BE67C5C-769B-4AEA-A1B7-EFD4A3AA2397}"/>
              </a:ext>
            </a:extLst>
          </p:cNvPr>
          <p:cNvSpPr>
            <a:spLocks noGrp="1"/>
          </p:cNvSpPr>
          <p:nvPr>
            <p:ph type="body" sz="quarter" idx="11"/>
          </p:nvPr>
        </p:nvSpPr>
        <p:spPr>
          <a:xfrm>
            <a:off x="1289860" y="5046651"/>
            <a:ext cx="5252400" cy="507831"/>
          </a:xfrm>
        </p:spPr>
        <p:txBody>
          <a:bodyPr wrap="square" anchor="b">
            <a:sp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4" name="Text Placeholder 3">
            <a:extLst>
              <a:ext uri="{FF2B5EF4-FFF2-40B4-BE49-F238E27FC236}">
                <a16:creationId xmlns:a16="http://schemas.microsoft.com/office/drawing/2014/main" id="{B5E8B0BD-68A6-4AD8-A640-99B893F06320}"/>
              </a:ext>
            </a:extLst>
          </p:cNvPr>
          <p:cNvSpPr>
            <a:spLocks noGrp="1"/>
          </p:cNvSpPr>
          <p:nvPr>
            <p:ph type="body" sz="quarter" idx="12" hasCustomPrompt="1"/>
          </p:nvPr>
        </p:nvSpPr>
        <p:spPr>
          <a:xfrm>
            <a:off x="1289860" y="1140069"/>
            <a:ext cx="1082675" cy="812530"/>
          </a:xfrm>
        </p:spPr>
        <p:txBody>
          <a:bodyPr>
            <a:spAutoFit/>
          </a:bodyPr>
          <a:lstStyle>
            <a:lvl1pPr>
              <a:lnSpc>
                <a:spcPct val="80000"/>
              </a:lnSpc>
              <a:defRPr lang="en-US" sz="6600" kern="1200" baseline="0" dirty="0" smtClean="0">
                <a:solidFill>
                  <a:schemeClr val="bg1"/>
                </a:solidFill>
                <a:latin typeface="+mj-lt"/>
                <a:ea typeface="+mj-ea"/>
                <a:cs typeface="+mj-cs"/>
              </a:defRPr>
            </a:lvl1pPr>
          </a:lstStyle>
          <a:p>
            <a:pPr lvl="0"/>
            <a:r>
              <a:rPr lang="en-US" dirty="0"/>
              <a:t>00</a:t>
            </a:r>
          </a:p>
        </p:txBody>
      </p:sp>
    </p:spTree>
    <p:extLst>
      <p:ext uri="{BB962C8B-B14F-4D97-AF65-F5344CB8AC3E}">
        <p14:creationId xmlns:p14="http://schemas.microsoft.com/office/powerpoint/2010/main" val="26497521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userDrawn="1">
  <p:cSld name="3_TITLE SLIDE - Right vertical dark imag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98476" y="1485243"/>
            <a:ext cx="3600000" cy="3420000"/>
          </a:xfrm>
        </p:spPr>
        <p:txBody>
          <a:bodyPr anchor="t" anchorCtr="0"/>
          <a:lstStyle>
            <a:lvl1pPr algn="l">
              <a:defRPr sz="6600" baseline="0">
                <a:solidFill>
                  <a:schemeClr val="bg1"/>
                </a:solidFill>
              </a:defRPr>
            </a:lvl1pPr>
          </a:lstStyle>
          <a:p>
            <a:r>
              <a:rPr lang="en-GB" dirty="0"/>
              <a:t>Title slide text only</a:t>
            </a:r>
            <a:endParaRPr lang="en-US" dirty="0"/>
          </a:p>
        </p:txBody>
      </p:sp>
      <p:sp>
        <p:nvSpPr>
          <p:cNvPr id="6" name="Text Placeholder 3"/>
          <p:cNvSpPr>
            <a:spLocks noGrp="1"/>
          </p:cNvSpPr>
          <p:nvPr>
            <p:ph type="body" sz="quarter" idx="11"/>
          </p:nvPr>
        </p:nvSpPr>
        <p:spPr>
          <a:xfrm>
            <a:off x="998478" y="5007010"/>
            <a:ext cx="3600000" cy="810000"/>
          </a:xfrm>
        </p:spPr>
        <p:txBody>
          <a:bodyPr anchor="b"/>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6951215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userDrawn="1">
  <p:cSld name="2_Divider 1">
    <p:bg>
      <p:bgPr>
        <a:solidFill>
          <a:schemeClr val="accent2"/>
        </a:solidFill>
        <a:effectLst/>
      </p:bgPr>
    </p:bg>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79D65585-570B-4F7D-B4BC-0F7CFAF52BAF}"/>
              </a:ext>
            </a:extLst>
          </p:cNvPr>
          <p:cNvSpPr>
            <a:spLocks noChangeAspect="1"/>
          </p:cNvSpPr>
          <p:nvPr userDrawn="1"/>
        </p:nvSpPr>
        <p:spPr>
          <a:xfrm>
            <a:off x="998476" y="971550"/>
            <a:ext cx="7061787" cy="4905375"/>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bg1"/>
                </a:solidFill>
              </a:defRPr>
            </a:lvl1pPr>
          </a:lstStyle>
          <a:p>
            <a:r>
              <a:rPr lang="en-GB" dirty="0"/>
              <a:t>Title slide text only</a:t>
            </a:r>
            <a:endParaRPr lang="en-US" dirty="0"/>
          </a:p>
        </p:txBody>
      </p:sp>
      <p:sp>
        <p:nvSpPr>
          <p:cNvPr id="12" name="Text Placeholder 3">
            <a:extLst>
              <a:ext uri="{FF2B5EF4-FFF2-40B4-BE49-F238E27FC236}">
                <a16:creationId xmlns:a16="http://schemas.microsoft.com/office/drawing/2014/main" id="{9BE67C5C-769B-4AEA-A1B7-EFD4A3AA2397}"/>
              </a:ext>
            </a:extLst>
          </p:cNvPr>
          <p:cNvSpPr>
            <a:spLocks noGrp="1"/>
          </p:cNvSpPr>
          <p:nvPr>
            <p:ph type="body" sz="quarter" idx="11"/>
          </p:nvPr>
        </p:nvSpPr>
        <p:spPr>
          <a:xfrm>
            <a:off x="1289860" y="5046651"/>
            <a:ext cx="5252400" cy="507831"/>
          </a:xfrm>
        </p:spPr>
        <p:txBody>
          <a:bodyPr wrap="square" anchor="b">
            <a:sp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4" name="Text Placeholder 3">
            <a:extLst>
              <a:ext uri="{FF2B5EF4-FFF2-40B4-BE49-F238E27FC236}">
                <a16:creationId xmlns:a16="http://schemas.microsoft.com/office/drawing/2014/main" id="{B5E8B0BD-68A6-4AD8-A640-99B893F06320}"/>
              </a:ext>
            </a:extLst>
          </p:cNvPr>
          <p:cNvSpPr>
            <a:spLocks noGrp="1"/>
          </p:cNvSpPr>
          <p:nvPr>
            <p:ph type="body" sz="quarter" idx="12" hasCustomPrompt="1"/>
          </p:nvPr>
        </p:nvSpPr>
        <p:spPr>
          <a:xfrm>
            <a:off x="1289860" y="1140069"/>
            <a:ext cx="1082675" cy="812530"/>
          </a:xfrm>
        </p:spPr>
        <p:txBody>
          <a:bodyPr>
            <a:spAutoFit/>
          </a:bodyPr>
          <a:lstStyle>
            <a:lvl1pPr>
              <a:lnSpc>
                <a:spcPct val="80000"/>
              </a:lnSpc>
              <a:defRPr lang="en-US" sz="6600" kern="1200" baseline="0" dirty="0" smtClean="0">
                <a:solidFill>
                  <a:schemeClr val="bg1"/>
                </a:solidFill>
                <a:latin typeface="+mj-lt"/>
                <a:ea typeface="+mj-ea"/>
                <a:cs typeface="+mj-cs"/>
              </a:defRPr>
            </a:lvl1pPr>
          </a:lstStyle>
          <a:p>
            <a:pPr lvl="0"/>
            <a:r>
              <a:rPr lang="en-US" dirty="0"/>
              <a:t>00</a:t>
            </a:r>
          </a:p>
        </p:txBody>
      </p:sp>
    </p:spTree>
    <p:extLst>
      <p:ext uri="{BB962C8B-B14F-4D97-AF65-F5344CB8AC3E}">
        <p14:creationId xmlns:p14="http://schemas.microsoft.com/office/powerpoint/2010/main" val="103924553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4_Title Only">
    <p:bg>
      <p:bgPr>
        <a:solidFill>
          <a:srgbClr val="ACEA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9B384-13B1-4012-9F70-8D0749BB9714}"/>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10889304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Right Horizontal Window Image_Cobalt Blue">
    <p:bg>
      <p:bgPr>
        <a:solidFill>
          <a:schemeClr val="accent1"/>
        </a:solidFill>
        <a:effectLst/>
      </p:bgPr>
    </p:bg>
    <p:spTree>
      <p:nvGrpSpPr>
        <p:cNvPr id="1" name=""/>
        <p:cNvGrpSpPr/>
        <p:nvPr/>
      </p:nvGrpSpPr>
      <p:grpSpPr>
        <a:xfrm>
          <a:off x="0" y="0"/>
          <a:ext cx="0" cy="0"/>
          <a:chOff x="0" y="0"/>
          <a:chExt cx="0" cy="0"/>
        </a:xfrm>
      </p:grpSpPr>
      <p:sp>
        <p:nvSpPr>
          <p:cNvPr id="9" name="Freeform 19">
            <a:extLst>
              <a:ext uri="{FF2B5EF4-FFF2-40B4-BE49-F238E27FC236}">
                <a16:creationId xmlns:a16="http://schemas.microsoft.com/office/drawing/2014/main" id="{7C40611E-3A51-447C-B4D9-E63571518EA9}"/>
              </a:ext>
            </a:extLst>
          </p:cNvPr>
          <p:cNvSpPr>
            <a:spLocks noChangeAspect="1" noEditPoints="1"/>
          </p:cNvSpPr>
          <p:nvPr userDrawn="1"/>
        </p:nvSpPr>
        <p:spPr bwMode="auto">
          <a:xfrm>
            <a:off x="998476" y="1129527"/>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Freeform 19">
            <a:extLst>
              <a:ext uri="{FF2B5EF4-FFF2-40B4-BE49-F238E27FC236}">
                <a16:creationId xmlns:a16="http://schemas.microsoft.com/office/drawing/2014/main" id="{477655F7-9771-42CD-A3FF-9B0E744CD30E}"/>
              </a:ext>
            </a:extLst>
          </p:cNvPr>
          <p:cNvSpPr>
            <a:spLocks noChangeAspect="1" noEditPoints="1"/>
          </p:cNvSpPr>
          <p:nvPr userDrawn="1"/>
        </p:nvSpPr>
        <p:spPr bwMode="auto">
          <a:xfrm>
            <a:off x="998476" y="1872149"/>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 name="Picture Placeholder 3">
            <a:extLst>
              <a:ext uri="{FF2B5EF4-FFF2-40B4-BE49-F238E27FC236}">
                <a16:creationId xmlns:a16="http://schemas.microsoft.com/office/drawing/2014/main" id="{00708127-E14A-4909-821A-61F581AA1270}"/>
              </a:ext>
            </a:extLst>
          </p:cNvPr>
          <p:cNvSpPr>
            <a:spLocks noGrp="1" noChangeAspect="1"/>
          </p:cNvSpPr>
          <p:nvPr>
            <p:ph type="pic" sz="quarter" idx="12"/>
          </p:nvPr>
        </p:nvSpPr>
        <p:spPr>
          <a:xfrm>
            <a:off x="4915965" y="1456388"/>
            <a:ext cx="6283848" cy="4364991"/>
          </a:xfrm>
          <a:solidFill>
            <a:schemeClr val="accent2"/>
          </a:solidFill>
        </p:spPr>
        <p:txBody>
          <a:bodyPr vert="horz" lIns="0" tIns="0" rIns="0" bIns="0" rtlCol="0" anchor="ctr" anchorCtr="0">
            <a:noAutofit/>
          </a:bodyPr>
          <a:lstStyle>
            <a:lvl1pPr>
              <a:defRPr lang="en-GB" sz="1000" b="0">
                <a:solidFill>
                  <a:schemeClr val="bg1"/>
                </a:solidFill>
              </a:defRPr>
            </a:lvl1pPr>
          </a:lstStyle>
          <a:p>
            <a:pPr lvl="0" algn="ctr"/>
            <a:r>
              <a:rPr lang="en-US"/>
              <a:t>Click icon to add picture</a:t>
            </a:r>
            <a:endParaRPr lang="en-GB"/>
          </a:p>
        </p:txBody>
      </p:sp>
      <p:sp>
        <p:nvSpPr>
          <p:cNvPr id="12" name="Title 1">
            <a:extLst>
              <a:ext uri="{FF2B5EF4-FFF2-40B4-BE49-F238E27FC236}">
                <a16:creationId xmlns:a16="http://schemas.microsoft.com/office/drawing/2014/main" id="{2356C80A-82E6-41A1-8315-DBCCD3E8637A}"/>
              </a:ext>
            </a:extLst>
          </p:cNvPr>
          <p:cNvSpPr>
            <a:spLocks noGrp="1"/>
          </p:cNvSpPr>
          <p:nvPr>
            <p:ph type="ctrTitle" hasCustomPrompt="1"/>
          </p:nvPr>
        </p:nvSpPr>
        <p:spPr>
          <a:xfrm>
            <a:off x="998478" y="1456388"/>
            <a:ext cx="3174866" cy="3427743"/>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3" name="Text Placeholder 3">
            <a:extLst>
              <a:ext uri="{FF2B5EF4-FFF2-40B4-BE49-F238E27FC236}">
                <a16:creationId xmlns:a16="http://schemas.microsoft.com/office/drawing/2014/main" id="{FD661CB1-3F0A-461E-B7EF-0DD8759D0892}"/>
              </a:ext>
            </a:extLst>
          </p:cNvPr>
          <p:cNvSpPr>
            <a:spLocks noGrp="1"/>
          </p:cNvSpPr>
          <p:nvPr>
            <p:ph type="body" sz="quarter" idx="11"/>
          </p:nvPr>
        </p:nvSpPr>
        <p:spPr>
          <a:xfrm>
            <a:off x="998478" y="5007010"/>
            <a:ext cx="3174866"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8261752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Right Vertical Window Image_Cobalt Blue">
    <p:bg>
      <p:bgPr>
        <a:solidFill>
          <a:schemeClr val="accent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529CB1A-1B72-48E4-9F89-031545C1FDEC}"/>
              </a:ext>
            </a:extLst>
          </p:cNvPr>
          <p:cNvSpPr>
            <a:spLocks noGrp="1"/>
          </p:cNvSpPr>
          <p:nvPr>
            <p:ph type="ctrTitle" hasCustomPrompt="1"/>
          </p:nvPr>
        </p:nvSpPr>
        <p:spPr>
          <a:xfrm>
            <a:off x="998478" y="1456388"/>
            <a:ext cx="5249471" cy="3442681"/>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0" name="Freeform 19">
            <a:extLst>
              <a:ext uri="{FF2B5EF4-FFF2-40B4-BE49-F238E27FC236}">
                <a16:creationId xmlns:a16="http://schemas.microsoft.com/office/drawing/2014/main" id="{068A8D8B-EF5A-4905-83FB-5B545573C07F}"/>
              </a:ext>
            </a:extLst>
          </p:cNvPr>
          <p:cNvSpPr>
            <a:spLocks noChangeAspect="1" noEditPoints="1"/>
          </p:cNvSpPr>
          <p:nvPr userDrawn="1"/>
        </p:nvSpPr>
        <p:spPr bwMode="auto">
          <a:xfrm>
            <a:off x="998476" y="614966"/>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000000"/>
              </a:solidFill>
              <a:effectLst/>
              <a:uLnTx/>
              <a:uFillTx/>
              <a:latin typeface="Arial"/>
              <a:ea typeface="+mn-ea"/>
              <a:cs typeface="+mn-cs"/>
            </a:endParaRPr>
          </a:p>
        </p:txBody>
      </p:sp>
      <p:sp>
        <p:nvSpPr>
          <p:cNvPr id="11" name="Freeform 19">
            <a:extLst>
              <a:ext uri="{FF2B5EF4-FFF2-40B4-BE49-F238E27FC236}">
                <a16:creationId xmlns:a16="http://schemas.microsoft.com/office/drawing/2014/main" id="{1A2E6BF4-8839-4971-8A92-E4187724BDD8}"/>
              </a:ext>
            </a:extLst>
          </p:cNvPr>
          <p:cNvSpPr>
            <a:spLocks noChangeAspect="1" noEditPoints="1"/>
          </p:cNvSpPr>
          <p:nvPr userDrawn="1"/>
        </p:nvSpPr>
        <p:spPr bwMode="auto">
          <a:xfrm>
            <a:off x="998476" y="1357588"/>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000000"/>
              </a:solidFill>
              <a:effectLst/>
              <a:uLnTx/>
              <a:uFillTx/>
              <a:latin typeface="Arial"/>
              <a:ea typeface="+mn-ea"/>
              <a:cs typeface="+mn-cs"/>
            </a:endParaRPr>
          </a:p>
        </p:txBody>
      </p:sp>
      <p:sp>
        <p:nvSpPr>
          <p:cNvPr id="12" name="Text Placeholder 3">
            <a:extLst>
              <a:ext uri="{FF2B5EF4-FFF2-40B4-BE49-F238E27FC236}">
                <a16:creationId xmlns:a16="http://schemas.microsoft.com/office/drawing/2014/main" id="{48A49F3C-B81B-486A-8AC6-0C685BBE0216}"/>
              </a:ext>
            </a:extLst>
          </p:cNvPr>
          <p:cNvSpPr>
            <a:spLocks noGrp="1"/>
          </p:cNvSpPr>
          <p:nvPr>
            <p:ph type="body" sz="quarter" idx="11"/>
          </p:nvPr>
        </p:nvSpPr>
        <p:spPr>
          <a:xfrm>
            <a:off x="998478" y="5007009"/>
            <a:ext cx="5249471"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13" name="Picture Placeholder 3">
            <a:extLst>
              <a:ext uri="{FF2B5EF4-FFF2-40B4-BE49-F238E27FC236}">
                <a16:creationId xmlns:a16="http://schemas.microsoft.com/office/drawing/2014/main" id="{E01A53E6-C071-4F04-8874-C1213CB3BE6E}"/>
              </a:ext>
            </a:extLst>
          </p:cNvPr>
          <p:cNvSpPr>
            <a:spLocks noGrp="1" noChangeAspect="1"/>
          </p:cNvSpPr>
          <p:nvPr>
            <p:ph type="pic" sz="quarter" idx="12"/>
          </p:nvPr>
        </p:nvSpPr>
        <p:spPr>
          <a:xfrm>
            <a:off x="7428967" y="371311"/>
            <a:ext cx="3764557" cy="5445698"/>
          </a:xfrm>
          <a:solidFill>
            <a:schemeClr val="accent2"/>
          </a:solidFill>
        </p:spPr>
        <p:txBody>
          <a:bodyPr vert="horz" lIns="0" tIns="0" rIns="0" bIns="0" rtlCol="0" anchor="ctr" anchorCtr="0">
            <a:noAutofit/>
          </a:bodyPr>
          <a:lstStyle>
            <a:lvl1pPr>
              <a:defRPr lang="en-GB" sz="1000" b="0">
                <a:solidFill>
                  <a:schemeClr val="bg1"/>
                </a:solidFill>
              </a:defRPr>
            </a:lvl1pPr>
          </a:lstStyle>
          <a:p>
            <a:pPr lvl="0" algn="ctr"/>
            <a:r>
              <a:rPr lang="en-US"/>
              <a:t>Click icon to add picture</a:t>
            </a:r>
            <a:endParaRPr lang="en-GB"/>
          </a:p>
        </p:txBody>
      </p:sp>
    </p:spTree>
    <p:extLst>
      <p:ext uri="{BB962C8B-B14F-4D97-AF65-F5344CB8AC3E}">
        <p14:creationId xmlns:p14="http://schemas.microsoft.com/office/powerpoint/2010/main" val="19482082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endParaRPr lang="en-GB" dirty="0"/>
          </a:p>
        </p:txBody>
      </p:sp>
    </p:spTree>
    <p:extLst>
      <p:ext uri="{BB962C8B-B14F-4D97-AF65-F5344CB8AC3E}">
        <p14:creationId xmlns:p14="http://schemas.microsoft.com/office/powerpoint/2010/main" val="1086707192"/>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68" Type="http://schemas.openxmlformats.org/officeDocument/2006/relationships/tags" Target="../tags/tag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98400" y="431800"/>
            <a:ext cx="10195200" cy="533400"/>
          </a:xfrm>
          <a:prstGeom prst="rect">
            <a:avLst/>
          </a:prstGeom>
        </p:spPr>
        <p:txBody>
          <a:bodyPr vert="horz" lIns="0" tIns="0" rIns="0" bIns="0" rtlCol="0" anchor="t" anchorCtr="0">
            <a:noAutofit/>
          </a:bodyPr>
          <a:lstStyle/>
          <a:p>
            <a:r>
              <a:rPr lang="en-US"/>
              <a:t>Click to edit Master title style</a:t>
            </a:r>
            <a:endParaRPr lang="en-GB" dirty="0"/>
          </a:p>
        </p:txBody>
      </p:sp>
      <p:sp>
        <p:nvSpPr>
          <p:cNvPr id="3" name="Text Placeholder 2"/>
          <p:cNvSpPr>
            <a:spLocks noGrp="1"/>
          </p:cNvSpPr>
          <p:nvPr>
            <p:ph type="body" idx="1"/>
          </p:nvPr>
        </p:nvSpPr>
        <p:spPr>
          <a:xfrm>
            <a:off x="1003201" y="1330126"/>
            <a:ext cx="10194470" cy="4546799"/>
          </a:xfrm>
          <a:prstGeom prst="rect">
            <a:avLst/>
          </a:prstGeom>
        </p:spPr>
        <p:txBody>
          <a:bodyPr vert="horz" lIns="0" tIns="0" rIns="0" bIns="0" rtlCol="0" anchor="t" anchorCtr="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9" name="Shape 8"/>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accent2"/>
                </a:solidFill>
                <a:latin typeface="+mn-lt"/>
                <a:ea typeface="Arial"/>
                <a:cs typeface="Arial" panose="020B0604020202020204" pitchFamily="34" charset="0"/>
              </a:rPr>
              <a:pPr algn="r"/>
              <a:t>‹#›</a:t>
            </a:fld>
            <a:endParaRPr lang="en-GB" sz="1000" dirty="0">
              <a:solidFill>
                <a:schemeClr val="accent2"/>
              </a:solidFill>
              <a:latin typeface="+mn-lt"/>
              <a:ea typeface="Arial"/>
              <a:cs typeface="Arial" panose="020B0604020202020204" pitchFamily="34" charset="0"/>
            </a:endParaRPr>
          </a:p>
        </p:txBody>
      </p:sp>
      <p:sp>
        <p:nvSpPr>
          <p:cNvPr id="25" name="TextBox 24">
            <a:extLst>
              <a:ext uri="{C183D7F6-B498-43B3-948B-1728B52AA6E4}">
                <adec:decorative xmlns:adec="http://schemas.microsoft.com/office/drawing/2017/decorative" val="1"/>
              </a:ext>
            </a:extLst>
          </p:cNvPr>
          <p:cNvSpPr txBox="1"/>
          <p:nvPr userDrawn="1">
            <p:custDataLst>
              <p:tags r:id="rId68"/>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8" name="TextBox 7">
            <a:extLs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7" name="Straight Connector 16">
            <a:extLst>
              <a:ext uri="{FF2B5EF4-FFF2-40B4-BE49-F238E27FC236}">
                <a16:creationId xmlns:a16="http://schemas.microsoft.com/office/drawing/2014/main" id="{F024B3B3-3138-44BB-8DDD-6BDCEF24DEDC}"/>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Graphic 8">
            <a:extLst>
              <a:ext uri="{FF2B5EF4-FFF2-40B4-BE49-F238E27FC236}">
                <a16:creationId xmlns:a16="http://schemas.microsoft.com/office/drawing/2014/main" id="{9CAB9EC7-F5E0-4684-A576-ECACF26F9022}"/>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703" r:id="rId1"/>
    <p:sldLayoutId id="2147483728" r:id="rId2"/>
    <p:sldLayoutId id="2147483749" r:id="rId3"/>
    <p:sldLayoutId id="2147483750" r:id="rId4"/>
    <p:sldLayoutId id="2147483767" r:id="rId5"/>
    <p:sldLayoutId id="2147483768" r:id="rId6"/>
    <p:sldLayoutId id="2147483765" r:id="rId7"/>
    <p:sldLayoutId id="2147483766" r:id="rId8"/>
    <p:sldLayoutId id="2147483666" r:id="rId9"/>
    <p:sldLayoutId id="2147483794" r:id="rId10"/>
    <p:sldLayoutId id="2147483712" r:id="rId11"/>
    <p:sldLayoutId id="2147483664" r:id="rId12"/>
    <p:sldLayoutId id="2147483769" r:id="rId13"/>
    <p:sldLayoutId id="2147483770" r:id="rId14"/>
    <p:sldLayoutId id="2147483714" r:id="rId15"/>
    <p:sldLayoutId id="2147483689" r:id="rId16"/>
    <p:sldLayoutId id="2147483716" r:id="rId17"/>
    <p:sldLayoutId id="2147483690" r:id="rId18"/>
    <p:sldLayoutId id="2147483692" r:id="rId19"/>
    <p:sldLayoutId id="2147483691" r:id="rId20"/>
    <p:sldLayoutId id="2147483693" r:id="rId21"/>
    <p:sldLayoutId id="2147483810" r:id="rId22"/>
    <p:sldLayoutId id="2147483701" r:id="rId23"/>
    <p:sldLayoutId id="2147483771" r:id="rId24"/>
    <p:sldLayoutId id="2147483752" r:id="rId25"/>
    <p:sldLayoutId id="2147483697" r:id="rId26"/>
    <p:sldLayoutId id="2147483772" r:id="rId27"/>
    <p:sldLayoutId id="2147483754" r:id="rId28"/>
    <p:sldLayoutId id="2147483699" r:id="rId29"/>
    <p:sldLayoutId id="2147483700" r:id="rId30"/>
    <p:sldLayoutId id="2147483722" r:id="rId31"/>
    <p:sldLayoutId id="2147483682" r:id="rId32"/>
    <p:sldLayoutId id="2147483745" r:id="rId33"/>
    <p:sldLayoutId id="2147483746" r:id="rId34"/>
    <p:sldLayoutId id="2147483667" r:id="rId35"/>
    <p:sldLayoutId id="2147483748" r:id="rId36"/>
    <p:sldLayoutId id="2147483773" r:id="rId37"/>
    <p:sldLayoutId id="2147483814" r:id="rId38"/>
    <p:sldLayoutId id="2147483793" r:id="rId39"/>
    <p:sldLayoutId id="2147483791" r:id="rId40"/>
    <p:sldLayoutId id="2147483790" r:id="rId41"/>
    <p:sldLayoutId id="2147483792" r:id="rId42"/>
    <p:sldLayoutId id="2147483796" r:id="rId43"/>
    <p:sldLayoutId id="2147483811" r:id="rId44"/>
    <p:sldLayoutId id="2147483812" r:id="rId45"/>
    <p:sldLayoutId id="2147483813" r:id="rId46"/>
    <p:sldLayoutId id="2147483780" r:id="rId47"/>
    <p:sldLayoutId id="2147483781" r:id="rId48"/>
    <p:sldLayoutId id="2147483806" r:id="rId49"/>
    <p:sldLayoutId id="2147483807" r:id="rId50"/>
    <p:sldLayoutId id="2147483808" r:id="rId51"/>
    <p:sldLayoutId id="2147483782" r:id="rId52"/>
    <p:sldLayoutId id="2147483784" r:id="rId53"/>
    <p:sldLayoutId id="2147483799" r:id="rId54"/>
    <p:sldLayoutId id="2147483798" r:id="rId55"/>
    <p:sldLayoutId id="2147483800" r:id="rId56"/>
    <p:sldLayoutId id="2147483786" r:id="rId57"/>
    <p:sldLayoutId id="2147483797" r:id="rId58"/>
    <p:sldLayoutId id="2147483788" r:id="rId59"/>
    <p:sldLayoutId id="2147483818" r:id="rId60"/>
    <p:sldLayoutId id="2147483903" r:id="rId61"/>
    <p:sldLayoutId id="2147483904" r:id="rId62"/>
    <p:sldLayoutId id="2147483905" r:id="rId63"/>
    <p:sldLayoutId id="2147484020" r:id="rId64"/>
    <p:sldLayoutId id="2147484021" r:id="rId65"/>
    <p:sldLayoutId id="2147483919" r:id="rId66"/>
  </p:sldLayoutIdLst>
  <p:txStyles>
    <p:titleStyle>
      <a:lvl1pPr algn="l" defTabSz="914400" rtl="0" eaLnBrk="1" latinLnBrk="0" hangingPunct="1">
        <a:lnSpc>
          <a:spcPct val="70000"/>
        </a:lnSpc>
        <a:spcBef>
          <a:spcPct val="0"/>
        </a:spcBef>
        <a:buNone/>
        <a:defRPr sz="4400" kern="1200">
          <a:solidFill>
            <a:schemeClr val="accent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1500" b="1" kern="1200">
          <a:solidFill>
            <a:schemeClr val="accent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1500" kern="1200">
          <a:solidFill>
            <a:schemeClr val="accent2"/>
          </a:solidFill>
          <a:latin typeface="+mn-lt"/>
          <a:ea typeface="+mn-ea"/>
          <a:cs typeface="+mn-cs"/>
        </a:defRPr>
      </a:lvl2pPr>
      <a:lvl3pPr marL="180975" indent="-180975" algn="l" defTabSz="914400" rtl="0" eaLnBrk="1" latinLnBrk="0" hangingPunct="1">
        <a:lnSpc>
          <a:spcPct val="100000"/>
        </a:lnSpc>
        <a:spcBef>
          <a:spcPts val="0"/>
        </a:spcBef>
        <a:spcAft>
          <a:spcPts val="600"/>
        </a:spcAft>
        <a:buClrTx/>
        <a:buFont typeface="Arial" panose="020B0604020202020204" pitchFamily="34" charset="0"/>
        <a:buChar char="•"/>
        <a:defRPr sz="1500" kern="1200">
          <a:solidFill>
            <a:schemeClr val="accent2"/>
          </a:solidFill>
          <a:latin typeface="+mn-lt"/>
          <a:ea typeface="+mn-ea"/>
          <a:cs typeface="+mn-cs"/>
        </a:defRPr>
      </a:lvl3pPr>
      <a:lvl4pPr marL="361950" indent="-180975" algn="l" defTabSz="914400" rtl="0" eaLnBrk="1" latinLnBrk="0" hangingPunct="1">
        <a:lnSpc>
          <a:spcPct val="100000"/>
        </a:lnSpc>
        <a:spcBef>
          <a:spcPts val="0"/>
        </a:spcBef>
        <a:spcAft>
          <a:spcPts val="600"/>
        </a:spcAft>
        <a:buClrTx/>
        <a:buFont typeface="Arial" panose="020B0604020202020204" pitchFamily="34" charset="0"/>
        <a:buChar char="-"/>
        <a:defRPr sz="1500" kern="1200">
          <a:solidFill>
            <a:schemeClr val="accent2"/>
          </a:solidFill>
          <a:latin typeface="+mn-lt"/>
          <a:ea typeface="+mn-ea"/>
          <a:cs typeface="+mn-cs"/>
        </a:defRPr>
      </a:lvl4pPr>
      <a:lvl5pPr marL="542925" indent="-180975" algn="l" defTabSz="914400" rtl="0" eaLnBrk="1" latinLnBrk="0" hangingPunct="1">
        <a:lnSpc>
          <a:spcPct val="100000"/>
        </a:lnSpc>
        <a:spcBef>
          <a:spcPts val="0"/>
        </a:spcBef>
        <a:spcAft>
          <a:spcPts val="600"/>
        </a:spcAft>
        <a:buClrTx/>
        <a:buFont typeface="Arial" panose="020B0604020202020204" pitchFamily="34" charset="0"/>
        <a:buChar char="•"/>
        <a:defRPr sz="1500" kern="1200" baseline="0">
          <a:solidFill>
            <a:schemeClr val="accent2"/>
          </a:solidFill>
          <a:latin typeface="+mn-lt"/>
          <a:ea typeface="+mn-ea"/>
          <a:cs typeface="+mn-cs"/>
        </a:defRPr>
      </a:lvl5pPr>
      <a:lvl6pPr marL="719138" indent="-180975"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6pPr>
      <a:lvl7pPr marL="896938" indent="-1778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7pPr>
      <a:lvl8pPr marL="1074738" indent="-1778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8pPr>
      <a:lvl9pPr marL="1257300" indent="-182563" algn="l" defTabSz="914400" rtl="0" eaLnBrk="1" latinLnBrk="0" hangingPunct="1">
        <a:lnSpc>
          <a:spcPct val="90000"/>
        </a:lnSpc>
        <a:spcBef>
          <a:spcPts val="500"/>
        </a:spcBef>
        <a:buFont typeface="Arial" panose="020B0604020202020204" pitchFamily="34" charset="0"/>
        <a:buChar char="•"/>
        <a:defRPr sz="15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627" userDrawn="1">
          <p15:clr>
            <a:srgbClr val="F26B43"/>
          </p15:clr>
        </p15:guide>
        <p15:guide id="3" pos="7055" userDrawn="1">
          <p15:clr>
            <a:srgbClr val="F26B43"/>
          </p15:clr>
        </p15:guide>
        <p15:guide id="4" orient="horz" pos="838" userDrawn="1">
          <p15:clr>
            <a:srgbClr val="F26B43"/>
          </p15:clr>
        </p15:guide>
        <p15:guide id="5" orient="horz" pos="612" userDrawn="1">
          <p15:clr>
            <a:srgbClr val="F26B43"/>
          </p15:clr>
        </p15:guide>
        <p15:guide id="6" orient="horz" pos="272" userDrawn="1">
          <p15:clr>
            <a:srgbClr val="F26B43"/>
          </p15:clr>
        </p15:guide>
        <p15:guide id="7" orient="horz" pos="370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xml"/><Relationship Id="rId1" Type="http://schemas.openxmlformats.org/officeDocument/2006/relationships/slideLayout" Target="../slideLayouts/slideLayout60.xml"/><Relationship Id="rId4" Type="http://schemas.openxmlformats.org/officeDocument/2006/relationships/image" Target="../media/image28.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bwMode="inv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05353" y="1498740"/>
            <a:ext cx="11312165" cy="3397077"/>
          </a:xfrm>
        </p:spPr>
        <p:txBody>
          <a:bodyPr>
            <a:normAutofit/>
          </a:bodyPr>
          <a:lstStyle/>
          <a:p>
            <a:r>
              <a:rPr lang="en-US" sz="6000" dirty="0"/>
              <a:t>Machine Learning to diagnose Esophageal Cancer</a:t>
            </a:r>
            <a:endParaRPr lang="en-GB" sz="6000" dirty="0"/>
          </a:p>
        </p:txBody>
      </p:sp>
      <p:sp>
        <p:nvSpPr>
          <p:cNvPr id="10" name="Text Placeholder 9">
            <a:extLst>
              <a:ext uri="{FF2B5EF4-FFF2-40B4-BE49-F238E27FC236}">
                <a16:creationId xmlns:a16="http://schemas.microsoft.com/office/drawing/2014/main" id="{C96463A5-6E83-4752-917F-F1C4EF67913D}"/>
              </a:ext>
            </a:extLst>
          </p:cNvPr>
          <p:cNvSpPr>
            <a:spLocks noGrp="1"/>
          </p:cNvSpPr>
          <p:nvPr>
            <p:ph type="body" sz="quarter" idx="11"/>
          </p:nvPr>
        </p:nvSpPr>
        <p:spPr>
          <a:xfrm>
            <a:off x="1446447" y="3155822"/>
            <a:ext cx="2554663" cy="1466816"/>
          </a:xfrm>
        </p:spPr>
        <p:txBody>
          <a:bodyPr>
            <a:normAutofit/>
          </a:bodyPr>
          <a:lstStyle/>
          <a:p>
            <a:pPr lvl="1"/>
            <a:r>
              <a:rPr lang="en-GB" sz="1800" b="1" dirty="0"/>
              <a:t>Project 4 group:</a:t>
            </a:r>
          </a:p>
          <a:p>
            <a:pPr lvl="1"/>
            <a:r>
              <a:rPr lang="en-GB" sz="1800" dirty="0"/>
              <a:t>Robert Franklin</a:t>
            </a:r>
          </a:p>
          <a:p>
            <a:pPr lvl="1"/>
            <a:r>
              <a:rPr lang="en-GB" sz="1800" dirty="0"/>
              <a:t>Brianna O’Connor</a:t>
            </a:r>
          </a:p>
          <a:p>
            <a:pPr lvl="1"/>
            <a:r>
              <a:rPr lang="en-GB" sz="1800" dirty="0"/>
              <a:t>Marisa Duong</a:t>
            </a:r>
          </a:p>
        </p:txBody>
      </p:sp>
      <p:pic>
        <p:nvPicPr>
          <p:cNvPr id="2050" name="Picture 2" descr="Esophageal cancer: 10 things to know | MD Anderson Cancer Center">
            <a:extLst>
              <a:ext uri="{FF2B5EF4-FFF2-40B4-BE49-F238E27FC236}">
                <a16:creationId xmlns:a16="http://schemas.microsoft.com/office/drawing/2014/main" id="{67BAF7B5-C770-40C8-8629-1B9CAB55A7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29975" y="2809230"/>
            <a:ext cx="3857143" cy="21600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What is Machine Learning? 2022 Beginner's Guide">
            <a:extLst>
              <a:ext uri="{FF2B5EF4-FFF2-40B4-BE49-F238E27FC236}">
                <a16:creationId xmlns:a16="http://schemas.microsoft.com/office/drawing/2014/main" id="{4FB80ACD-C4A7-52D9-9388-B59D31CDD9A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9722"/>
          <a:stretch/>
        </p:blipFill>
        <p:spPr bwMode="auto">
          <a:xfrm>
            <a:off x="5893974" y="2809230"/>
            <a:ext cx="1536001" cy="2160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A3A3ECC-AB24-E77E-F93E-6624C553B686}"/>
              </a:ext>
            </a:extLst>
          </p:cNvPr>
          <p:cNvSpPr txBox="1"/>
          <p:nvPr/>
        </p:nvSpPr>
        <p:spPr>
          <a:xfrm>
            <a:off x="10072239" y="6366963"/>
            <a:ext cx="2429758" cy="338554"/>
          </a:xfrm>
          <a:prstGeom prst="rect">
            <a:avLst/>
          </a:prstGeom>
          <a:noFill/>
        </p:spPr>
        <p:txBody>
          <a:bodyPr wrap="square">
            <a:spAutoFit/>
          </a:bodyPr>
          <a:lstStyle/>
          <a:p>
            <a:pPr lvl="1"/>
            <a:r>
              <a:rPr lang="en-GB" sz="1600" i="1" dirty="0"/>
              <a:t>21 March 2023</a:t>
            </a:r>
          </a:p>
        </p:txBody>
      </p:sp>
    </p:spTree>
    <p:extLst>
      <p:ext uri="{BB962C8B-B14F-4D97-AF65-F5344CB8AC3E}">
        <p14:creationId xmlns:p14="http://schemas.microsoft.com/office/powerpoint/2010/main" val="20411163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Supervised machine learning</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1150800" y="1357745"/>
            <a:ext cx="2402025" cy="30480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r>
              <a:rPr lang="en-AU" b="1" dirty="0">
                <a:solidFill>
                  <a:schemeClr val="tx2"/>
                </a:solidFill>
              </a:rPr>
              <a:t>ROC curves</a:t>
            </a:r>
            <a:endParaRPr lang="en-AU" sz="1500" b="1" dirty="0">
              <a:solidFill>
                <a:schemeClr val="tx2"/>
              </a:solidFill>
            </a:endParaRPr>
          </a:p>
        </p:txBody>
      </p:sp>
      <p:sp>
        <p:nvSpPr>
          <p:cNvPr id="8" name="TextBox 7">
            <a:extLst>
              <a:ext uri="{FF2B5EF4-FFF2-40B4-BE49-F238E27FC236}">
                <a16:creationId xmlns:a16="http://schemas.microsoft.com/office/drawing/2014/main" id="{EE33CBB7-B2CF-4396-A348-C87480CFB886}"/>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Tree>
    <p:extLst>
      <p:ext uri="{BB962C8B-B14F-4D97-AF65-F5344CB8AC3E}">
        <p14:creationId xmlns:p14="http://schemas.microsoft.com/office/powerpoint/2010/main" val="8202242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D2D81-6952-2CED-7937-C5FF2432D75E}"/>
              </a:ext>
            </a:extLst>
          </p:cNvPr>
          <p:cNvSpPr>
            <a:spLocks noGrp="1"/>
          </p:cNvSpPr>
          <p:nvPr>
            <p:ph type="title"/>
          </p:nvPr>
        </p:nvSpPr>
        <p:spPr/>
        <p:txBody>
          <a:bodyPr/>
          <a:lstStyle/>
          <a:p>
            <a:r>
              <a:rPr lang="en-AU" dirty="0"/>
              <a:t>Optimisation of ML models</a:t>
            </a:r>
          </a:p>
        </p:txBody>
      </p:sp>
    </p:spTree>
    <p:extLst>
      <p:ext uri="{BB962C8B-B14F-4D97-AF65-F5344CB8AC3E}">
        <p14:creationId xmlns:p14="http://schemas.microsoft.com/office/powerpoint/2010/main" val="41162952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88D87-CFC2-2CDA-A14D-4D5A9C63094A}"/>
              </a:ext>
            </a:extLst>
          </p:cNvPr>
          <p:cNvSpPr>
            <a:spLocks noGrp="1"/>
          </p:cNvSpPr>
          <p:nvPr>
            <p:ph type="title"/>
          </p:nvPr>
        </p:nvSpPr>
        <p:spPr/>
        <p:txBody>
          <a:bodyPr/>
          <a:lstStyle/>
          <a:p>
            <a:r>
              <a:rPr lang="en-AU" dirty="0"/>
              <a:t>Performance of ML models</a:t>
            </a:r>
          </a:p>
        </p:txBody>
      </p:sp>
    </p:spTree>
    <p:extLst>
      <p:ext uri="{BB962C8B-B14F-4D97-AF65-F5344CB8AC3E}">
        <p14:creationId xmlns:p14="http://schemas.microsoft.com/office/powerpoint/2010/main" val="18096006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59" y="2398601"/>
            <a:ext cx="6500353" cy="2367199"/>
          </a:xfrm>
        </p:spPr>
        <p:txBody>
          <a:bodyPr>
            <a:normAutofit/>
          </a:bodyPr>
          <a:lstStyle/>
          <a:p>
            <a:r>
              <a:rPr lang="en-GB" sz="9600" dirty="0"/>
              <a:t>Front end: </a:t>
            </a:r>
            <a:r>
              <a:rPr lang="en-GB" sz="9600" dirty="0" err="1"/>
              <a:t>Streamlit</a:t>
            </a:r>
            <a:endParaRPr lang="en-GB" sz="9600" dirty="0"/>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1"/>
          </p:nvPr>
        </p:nvSpPr>
        <p:spPr>
          <a:xfrm>
            <a:off x="1289860" y="-484991"/>
            <a:ext cx="1082675" cy="2708434"/>
          </a:xfrm>
        </p:spPr>
        <p:txBody>
          <a:bodyPr/>
          <a:lstStyle/>
          <a:p>
            <a:r>
              <a:rPr lang="en-GB" sz="8800" dirty="0"/>
              <a:t>04</a:t>
            </a:r>
            <a:endParaRPr lang="en-GB" dirty="0"/>
          </a:p>
        </p:txBody>
      </p:sp>
      <p:pic>
        <p:nvPicPr>
          <p:cNvPr id="4" name="Picture 2">
            <a:extLst>
              <a:ext uri="{FF2B5EF4-FFF2-40B4-BE49-F238E27FC236}">
                <a16:creationId xmlns:a16="http://schemas.microsoft.com/office/drawing/2014/main" id="{750E2BF5-39EF-FA1D-8477-EF628C3720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4384" y="3742441"/>
            <a:ext cx="2116317" cy="2116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81856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88D87-CFC2-2CDA-A14D-4D5A9C63094A}"/>
              </a:ext>
            </a:extLst>
          </p:cNvPr>
          <p:cNvSpPr>
            <a:spLocks noGrp="1"/>
          </p:cNvSpPr>
          <p:nvPr>
            <p:ph type="title"/>
          </p:nvPr>
        </p:nvSpPr>
        <p:spPr/>
        <p:txBody>
          <a:bodyPr/>
          <a:lstStyle/>
          <a:p>
            <a:r>
              <a:rPr lang="en-AU" dirty="0"/>
              <a:t>User friendly app interface to predict </a:t>
            </a:r>
            <a:r>
              <a:rPr lang="en-AU" dirty="0" err="1"/>
              <a:t>esophageal</a:t>
            </a:r>
            <a:r>
              <a:rPr lang="en-AU"/>
              <a:t> cancer</a:t>
            </a:r>
            <a:endParaRPr lang="en-AU" dirty="0"/>
          </a:p>
        </p:txBody>
      </p:sp>
    </p:spTree>
    <p:extLst>
      <p:ext uri="{BB962C8B-B14F-4D97-AF65-F5344CB8AC3E}">
        <p14:creationId xmlns:p14="http://schemas.microsoft.com/office/powerpoint/2010/main" val="21313745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59" y="2398601"/>
            <a:ext cx="6500353" cy="2367199"/>
          </a:xfrm>
        </p:spPr>
        <p:txBody>
          <a:bodyPr>
            <a:normAutofit/>
          </a:bodyPr>
          <a:lstStyle/>
          <a:p>
            <a:r>
              <a:rPr lang="en-GB" sz="9600" dirty="0"/>
              <a:t>Limitations &amp; Future Work</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1"/>
          </p:nvPr>
        </p:nvSpPr>
        <p:spPr>
          <a:xfrm>
            <a:off x="1289860" y="-484991"/>
            <a:ext cx="1082675" cy="2708434"/>
          </a:xfrm>
        </p:spPr>
        <p:txBody>
          <a:bodyPr/>
          <a:lstStyle/>
          <a:p>
            <a:r>
              <a:rPr lang="en-GB" sz="8800" dirty="0"/>
              <a:t>05</a:t>
            </a:r>
            <a:endParaRPr lang="en-GB" dirty="0"/>
          </a:p>
        </p:txBody>
      </p:sp>
      <p:pic>
        <p:nvPicPr>
          <p:cNvPr id="4" name="Picture 2">
            <a:extLst>
              <a:ext uri="{FF2B5EF4-FFF2-40B4-BE49-F238E27FC236}">
                <a16:creationId xmlns:a16="http://schemas.microsoft.com/office/drawing/2014/main" id="{750E2BF5-39EF-FA1D-8477-EF628C3720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4384" y="3742441"/>
            <a:ext cx="2116317" cy="2116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68659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Limitations &amp; Future Work</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1150801" y="1357745"/>
            <a:ext cx="4573106"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r>
              <a:rPr lang="en-AU" b="1" dirty="0">
                <a:solidFill>
                  <a:schemeClr val="tx2"/>
                </a:solidFill>
              </a:rPr>
              <a:t>Barrett’s </a:t>
            </a:r>
            <a:r>
              <a:rPr lang="en-AU" b="1" dirty="0" err="1">
                <a:solidFill>
                  <a:schemeClr val="tx2"/>
                </a:solidFill>
              </a:rPr>
              <a:t>esophagus</a:t>
            </a:r>
            <a:r>
              <a:rPr lang="en-AU" b="1" dirty="0">
                <a:solidFill>
                  <a:schemeClr val="tx2"/>
                </a:solidFill>
              </a:rPr>
              <a:t>: not included?</a:t>
            </a:r>
          </a:p>
          <a:p>
            <a:pPr marL="285750" indent="-285750" algn="l">
              <a:spcAft>
                <a:spcPts val="600"/>
              </a:spcAft>
              <a:buFont typeface="Arial" panose="020B0604020202020204" pitchFamily="34" charset="0"/>
              <a:buChar char="•"/>
            </a:pPr>
            <a:r>
              <a:rPr lang="en-AU" b="1" dirty="0">
                <a:solidFill>
                  <a:schemeClr val="tx2"/>
                </a:solidFill>
              </a:rPr>
              <a:t>Optimise more models…</a:t>
            </a:r>
          </a:p>
          <a:p>
            <a:pPr marL="285750" indent="-285750" algn="l">
              <a:spcAft>
                <a:spcPts val="600"/>
              </a:spcAft>
              <a:buFont typeface="Arial" panose="020B0604020202020204" pitchFamily="34" charset="0"/>
              <a:buChar char="•"/>
            </a:pPr>
            <a:r>
              <a:rPr lang="en-US" b="1" dirty="0">
                <a:solidFill>
                  <a:schemeClr val="tx2"/>
                </a:solidFill>
              </a:rPr>
              <a:t>Improved Data Storage</a:t>
            </a:r>
          </a:p>
          <a:p>
            <a:pPr algn="l">
              <a:spcAft>
                <a:spcPts val="600"/>
              </a:spcAft>
            </a:pPr>
            <a:endParaRPr lang="en-US" b="1" dirty="0">
              <a:solidFill>
                <a:schemeClr val="tx2"/>
              </a:solidFill>
            </a:endParaRPr>
          </a:p>
          <a:p>
            <a:pPr algn="l">
              <a:spcAft>
                <a:spcPts val="600"/>
              </a:spcAft>
            </a:pPr>
            <a:r>
              <a:rPr lang="en-US" sz="1600" b="1" dirty="0">
                <a:solidFill>
                  <a:schemeClr val="tx2"/>
                </a:solidFill>
              </a:rPr>
              <a:t>GitHub repository: https://github.com/Frankr22/ML-diagnosis-of-esophageal-cancer</a:t>
            </a:r>
            <a:endParaRPr lang="en-AU" sz="1600" b="1" dirty="0">
              <a:solidFill>
                <a:schemeClr val="tx2"/>
              </a:solidFill>
            </a:endParaRPr>
          </a:p>
        </p:txBody>
      </p:sp>
      <p:sp>
        <p:nvSpPr>
          <p:cNvPr id="8" name="TextBox 7">
            <a:extLst>
              <a:ext uri="{FF2B5EF4-FFF2-40B4-BE49-F238E27FC236}">
                <a16:creationId xmlns:a16="http://schemas.microsoft.com/office/drawing/2014/main" id="{EE33CBB7-B2CF-4396-A348-C87480CFB886}"/>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Tree>
    <p:extLst>
      <p:ext uri="{BB962C8B-B14F-4D97-AF65-F5344CB8AC3E}">
        <p14:creationId xmlns:p14="http://schemas.microsoft.com/office/powerpoint/2010/main" val="42681861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Q&amp;A</a:t>
            </a:r>
          </a:p>
        </p:txBody>
      </p:sp>
      <p:pic>
        <p:nvPicPr>
          <p:cNvPr id="4" name="Picture 2">
            <a:extLst>
              <a:ext uri="{FF2B5EF4-FFF2-40B4-BE49-F238E27FC236}">
                <a16:creationId xmlns:a16="http://schemas.microsoft.com/office/drawing/2014/main" id="{31D94334-E20E-9915-4CC0-4796A2ACE2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82330" y="980387"/>
            <a:ext cx="4878371" cy="48783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91543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F38BC3B-625F-4F5B-BCDC-EA207EEBA9CD}"/>
              </a:ext>
            </a:extLst>
          </p:cNvPr>
          <p:cNvSpPr/>
          <p:nvPr/>
        </p:nvSpPr>
        <p:spPr>
          <a:xfrm rot="16200000">
            <a:off x="1898494" y="76039"/>
            <a:ext cx="4905372" cy="66963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err="1">
              <a:solidFill>
                <a:schemeClr val="bg1"/>
              </a:solidFill>
            </a:endParaRPr>
          </a:p>
        </p:txBody>
      </p:sp>
      <p:sp>
        <p:nvSpPr>
          <p:cNvPr id="8" name="TextBox 7">
            <a:extLst>
              <a:ext uri="{FF2B5EF4-FFF2-40B4-BE49-F238E27FC236}">
                <a16:creationId xmlns:a16="http://schemas.microsoft.com/office/drawing/2014/main" id="{D4AEE53A-112B-4493-9B2A-3B18984DA54B}"/>
              </a:ext>
            </a:extLst>
          </p:cNvPr>
          <p:cNvSpPr txBox="1"/>
          <p:nvPr/>
        </p:nvSpPr>
        <p:spPr>
          <a:xfrm>
            <a:off x="1490663" y="1330008"/>
            <a:ext cx="3624262" cy="581698"/>
          </a:xfrm>
          <a:prstGeom prst="rect">
            <a:avLst/>
          </a:prstGeom>
          <a:noFill/>
        </p:spPr>
        <p:txBody>
          <a:bodyPr wrap="square" lIns="0" tIns="0" rIns="0" bIns="0" rtlCol="0">
            <a:spAutoFit/>
          </a:bodyPr>
          <a:lstStyle/>
          <a:p>
            <a:pPr algn="l">
              <a:lnSpc>
                <a:spcPct val="70000"/>
              </a:lnSpc>
              <a:spcAft>
                <a:spcPts val="600"/>
              </a:spcAft>
            </a:pPr>
            <a:r>
              <a:rPr lang="en-GB" sz="5400">
                <a:solidFill>
                  <a:schemeClr val="tx2"/>
                </a:solidFill>
                <a:latin typeface="+mj-lt"/>
              </a:rPr>
              <a:t>Table of contents</a:t>
            </a:r>
          </a:p>
        </p:txBody>
      </p:sp>
      <p:graphicFrame>
        <p:nvGraphicFramePr>
          <p:cNvPr id="9" name="Table 24">
            <a:extLst>
              <a:ext uri="{FF2B5EF4-FFF2-40B4-BE49-F238E27FC236}">
                <a16:creationId xmlns:a16="http://schemas.microsoft.com/office/drawing/2014/main" id="{EEF06C82-97C1-449D-AEEF-5AF0AA406E28}"/>
              </a:ext>
            </a:extLst>
          </p:cNvPr>
          <p:cNvGraphicFramePr>
            <a:graphicFrameLocks/>
          </p:cNvGraphicFramePr>
          <p:nvPr>
            <p:extLst>
              <p:ext uri="{D42A27DB-BD31-4B8C-83A1-F6EECF244321}">
                <p14:modId xmlns:p14="http://schemas.microsoft.com/office/powerpoint/2010/main" val="2054759722"/>
              </p:ext>
            </p:extLst>
          </p:nvPr>
        </p:nvGraphicFramePr>
        <p:xfrm>
          <a:off x="1490661" y="2330113"/>
          <a:ext cx="3908929" cy="2664365"/>
        </p:xfrm>
        <a:graphic>
          <a:graphicData uri="http://schemas.openxmlformats.org/drawingml/2006/table">
            <a:tbl>
              <a:tblPr firstRow="1" bandRow="1">
                <a:tableStyleId>{5C22544A-7EE6-4342-B048-85BDC9FD1C3A}</a:tableStyleId>
              </a:tblPr>
              <a:tblGrid>
                <a:gridCol w="471314">
                  <a:extLst>
                    <a:ext uri="{9D8B030D-6E8A-4147-A177-3AD203B41FA5}">
                      <a16:colId xmlns:a16="http://schemas.microsoft.com/office/drawing/2014/main" val="1857791330"/>
                    </a:ext>
                  </a:extLst>
                </a:gridCol>
                <a:gridCol w="2827878">
                  <a:extLst>
                    <a:ext uri="{9D8B030D-6E8A-4147-A177-3AD203B41FA5}">
                      <a16:colId xmlns:a16="http://schemas.microsoft.com/office/drawing/2014/main" val="620299569"/>
                    </a:ext>
                  </a:extLst>
                </a:gridCol>
                <a:gridCol w="609737">
                  <a:extLst>
                    <a:ext uri="{9D8B030D-6E8A-4147-A177-3AD203B41FA5}">
                      <a16:colId xmlns:a16="http://schemas.microsoft.com/office/drawing/2014/main" val="1172101712"/>
                    </a:ext>
                  </a:extLst>
                </a:gridCol>
              </a:tblGrid>
              <a:tr h="532873">
                <a:tc>
                  <a:txBody>
                    <a:bodyPr/>
                    <a:lstStyle/>
                    <a:p>
                      <a:pPr>
                        <a:lnSpc>
                          <a:spcPct val="70000"/>
                        </a:lnSpc>
                      </a:pPr>
                      <a:r>
                        <a:rPr lang="en-GB" sz="2400" b="1" dirty="0">
                          <a:solidFill>
                            <a:srgbClr val="00338D"/>
                          </a:solidFill>
                          <a:latin typeface="+mj-lt"/>
                        </a:rPr>
                        <a:t>01</a:t>
                      </a:r>
                    </a:p>
                  </a:txBody>
                  <a:tcPr marL="0" marR="0" marT="54000" marB="54000" anchor="ctr">
                    <a:lnL w="12700" cmpd="sng">
                      <a:noFill/>
                    </a:lnL>
                    <a:lnR w="12700" cmpd="sng">
                      <a:noFill/>
                    </a:lnR>
                    <a:lnT w="12700" cmpd="sng">
                      <a:noFill/>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800" b="0" dirty="0">
                          <a:solidFill>
                            <a:srgbClr val="00338D"/>
                          </a:solidFill>
                          <a:latin typeface="+mn-lt"/>
                        </a:rPr>
                        <a:t>Introduction</a:t>
                      </a:r>
                    </a:p>
                  </a:txBody>
                  <a:tcPr marL="0" marR="0" marT="54000" marB="54000" anchor="ctr">
                    <a:lnL w="12700" cmpd="sng">
                      <a:noFill/>
                    </a:lnL>
                    <a:lnR w="12700" cmpd="sng">
                      <a:noFill/>
                    </a:lnR>
                    <a:lnT w="12700" cmpd="sng">
                      <a:noFill/>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highlight>
                            <a:srgbClr val="FFFF00"/>
                          </a:highlight>
                          <a:latin typeface="+mn-lt"/>
                        </a:rPr>
                        <a:t>3</a:t>
                      </a:r>
                    </a:p>
                  </a:txBody>
                  <a:tcPr marL="80189" marR="0" marT="54000" marB="54000" anchor="ctr">
                    <a:lnL w="12700" cmpd="sng">
                      <a:noFill/>
                    </a:lnL>
                    <a:lnR w="12700" cmpd="sng">
                      <a:noFill/>
                    </a:lnR>
                    <a:lnT w="12700" cmpd="sng">
                      <a:noFill/>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49216587"/>
                  </a:ext>
                </a:extLst>
              </a:tr>
              <a:tr h="532873">
                <a:tc>
                  <a:txBody>
                    <a:bodyPr/>
                    <a:lstStyle/>
                    <a:p>
                      <a:pPr>
                        <a:lnSpc>
                          <a:spcPct val="70000"/>
                        </a:lnSpc>
                      </a:pPr>
                      <a:r>
                        <a:rPr lang="en-GB" sz="2400" b="1" dirty="0">
                          <a:solidFill>
                            <a:srgbClr val="00338D"/>
                          </a:solidFill>
                          <a:latin typeface="+mj-lt"/>
                        </a:rPr>
                        <a:t>02</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Data workflow</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highlight>
                            <a:srgbClr val="FFFF00"/>
                          </a:highlight>
                          <a:latin typeface="+mn-lt"/>
                        </a:rPr>
                        <a:t>5</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0045840"/>
                  </a:ext>
                </a:extLst>
              </a:tr>
              <a:tr h="532873">
                <a:tc>
                  <a:txBody>
                    <a:bodyPr/>
                    <a:lstStyle/>
                    <a:p>
                      <a:pPr>
                        <a:lnSpc>
                          <a:spcPct val="70000"/>
                        </a:lnSpc>
                      </a:pPr>
                      <a:r>
                        <a:rPr lang="en-GB" sz="2400" b="1" dirty="0">
                          <a:solidFill>
                            <a:srgbClr val="00338D"/>
                          </a:solidFill>
                          <a:latin typeface="+mj-lt"/>
                        </a:rPr>
                        <a:t>03</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Our ML models</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highlight>
                            <a:srgbClr val="FFFF00"/>
                          </a:highlight>
                          <a:latin typeface="+mn-lt"/>
                        </a:rPr>
                        <a:t>7</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4883214"/>
                  </a:ext>
                </a:extLst>
              </a:tr>
              <a:tr h="532873">
                <a:tc>
                  <a:txBody>
                    <a:bodyPr/>
                    <a:lstStyle/>
                    <a:p>
                      <a:pPr>
                        <a:lnSpc>
                          <a:spcPct val="70000"/>
                        </a:lnSpc>
                      </a:pPr>
                      <a:r>
                        <a:rPr lang="en-GB" sz="2400" b="1" dirty="0">
                          <a:solidFill>
                            <a:srgbClr val="00338D"/>
                          </a:solidFill>
                          <a:latin typeface="+mj-lt"/>
                        </a:rPr>
                        <a:t>04</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Front end: </a:t>
                      </a:r>
                      <a:r>
                        <a:rPr kumimoji="0" lang="en-GB" sz="1800" b="0" i="0" u="none" strike="noStrike" kern="1200" cap="none" spc="0" normalizeH="0" baseline="0" noProof="0" dirty="0" err="1">
                          <a:ln>
                            <a:noFill/>
                          </a:ln>
                          <a:solidFill>
                            <a:srgbClr val="00338D"/>
                          </a:solidFill>
                          <a:effectLst/>
                          <a:uLnTx/>
                          <a:uFillTx/>
                          <a:latin typeface="+mn-lt"/>
                          <a:ea typeface="+mn-ea"/>
                          <a:cs typeface="+mn-cs"/>
                        </a:rPr>
                        <a:t>Streamlit</a:t>
                      </a:r>
                      <a:endParaRPr kumimoji="0" lang="en-GB" sz="1800" b="0" i="0" u="none" strike="noStrike" kern="1200" cap="none" spc="0" normalizeH="0" baseline="0" noProof="0" dirty="0">
                        <a:ln>
                          <a:noFill/>
                        </a:ln>
                        <a:solidFill>
                          <a:srgbClr val="00338D"/>
                        </a:solidFill>
                        <a:effectLst/>
                        <a:uLnTx/>
                        <a:uFillTx/>
                        <a:latin typeface="+mn-lt"/>
                        <a:ea typeface="+mn-ea"/>
                        <a:cs typeface="+mn-cs"/>
                      </a:endParaRP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highlight>
                            <a:srgbClr val="FFFF00"/>
                          </a:highlight>
                          <a:latin typeface="+mn-lt"/>
                        </a:rPr>
                        <a:t>12</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1244942"/>
                  </a:ext>
                </a:extLst>
              </a:tr>
              <a:tr h="532873">
                <a:tc>
                  <a:txBody>
                    <a:bodyPr/>
                    <a:lstStyle/>
                    <a:p>
                      <a:pPr>
                        <a:lnSpc>
                          <a:spcPct val="70000"/>
                        </a:lnSpc>
                      </a:pPr>
                      <a:r>
                        <a:rPr lang="en-GB" sz="2400" b="1" dirty="0">
                          <a:solidFill>
                            <a:srgbClr val="00338D"/>
                          </a:solidFill>
                          <a:latin typeface="+mj-lt"/>
                        </a:rPr>
                        <a:t>05</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Limitations &amp; Future Work</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highlight>
                            <a:srgbClr val="FFFF00"/>
                          </a:highlight>
                          <a:latin typeface="+mn-lt"/>
                        </a:rPr>
                        <a:t>14</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28733645"/>
                  </a:ext>
                </a:extLst>
              </a:tr>
            </a:tbl>
          </a:graphicData>
        </a:graphic>
      </p:graphicFrame>
      <p:sp>
        <p:nvSpPr>
          <p:cNvPr id="2" name="Rectangle 1">
            <a:extLst>
              <a:ext uri="{FF2B5EF4-FFF2-40B4-BE49-F238E27FC236}">
                <a16:creationId xmlns:a16="http://schemas.microsoft.com/office/drawing/2014/main" id="{D12558B1-8E76-4E0D-9572-757B35F91790}"/>
              </a:ext>
            </a:extLst>
          </p:cNvPr>
          <p:cNvSpPr/>
          <p:nvPr/>
        </p:nvSpPr>
        <p:spPr>
          <a:xfrm>
            <a:off x="931762" y="6105646"/>
            <a:ext cx="9931079" cy="428263"/>
          </a:xfrm>
          <a:prstGeom prst="rect">
            <a:avLst/>
          </a:prstGeom>
          <a:solidFill>
            <a:srgbClr val="ACEAFF"/>
          </a:solidFill>
          <a:ln>
            <a:solidFill>
              <a:srgbClr val="ACEAFF"/>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Tree>
    <p:extLst>
      <p:ext uri="{BB962C8B-B14F-4D97-AF65-F5344CB8AC3E}">
        <p14:creationId xmlns:p14="http://schemas.microsoft.com/office/powerpoint/2010/main" val="7302899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60" y="2398601"/>
            <a:ext cx="5669080" cy="2367199"/>
          </a:xfrm>
        </p:spPr>
        <p:txBody>
          <a:bodyPr/>
          <a:lstStyle/>
          <a:p>
            <a:r>
              <a:rPr lang="en-GB" dirty="0"/>
              <a:t>Introduction</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1"/>
          </p:nvPr>
        </p:nvSpPr>
        <p:spPr>
          <a:xfrm>
            <a:off x="1289860" y="1140069"/>
            <a:ext cx="1082675" cy="984885"/>
          </a:xfrm>
        </p:spPr>
        <p:txBody>
          <a:bodyPr/>
          <a:lstStyle/>
          <a:p>
            <a:r>
              <a:rPr lang="en-GB" sz="8000" dirty="0"/>
              <a:t>01</a:t>
            </a:r>
            <a:endParaRPr lang="en-GB" dirty="0"/>
          </a:p>
        </p:txBody>
      </p:sp>
      <p:pic>
        <p:nvPicPr>
          <p:cNvPr id="3074" name="Picture 2">
            <a:extLst>
              <a:ext uri="{FF2B5EF4-FFF2-40B4-BE49-F238E27FC236}">
                <a16:creationId xmlns:a16="http://schemas.microsoft.com/office/drawing/2014/main" id="{0660F119-19C7-C95B-8BF1-D24C494D2C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4384" y="3742441"/>
            <a:ext cx="2116317" cy="2116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17250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58A9F-E926-4E46-85EA-222D7AF560EB}"/>
              </a:ext>
            </a:extLst>
          </p:cNvPr>
          <p:cNvSpPr>
            <a:spLocks noGrp="1"/>
          </p:cNvSpPr>
          <p:nvPr>
            <p:ph type="title"/>
          </p:nvPr>
        </p:nvSpPr>
        <p:spPr/>
        <p:txBody>
          <a:bodyPr/>
          <a:lstStyle/>
          <a:p>
            <a:r>
              <a:rPr lang="en-GB" dirty="0"/>
              <a:t>Introduction: Oesophageal cancer</a:t>
            </a:r>
          </a:p>
        </p:txBody>
      </p:sp>
      <p:sp>
        <p:nvSpPr>
          <p:cNvPr id="5" name="TextBox 4">
            <a:extLst>
              <a:ext uri="{FF2B5EF4-FFF2-40B4-BE49-F238E27FC236}">
                <a16:creationId xmlns:a16="http://schemas.microsoft.com/office/drawing/2014/main" id="{B59AC6F4-8E68-4290-A73B-5DA472DFF0E0}"/>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pic>
        <p:nvPicPr>
          <p:cNvPr id="1026" name="Picture 2" descr="What is oesophageal cancer? - NHS">
            <a:extLst>
              <a:ext uri="{FF2B5EF4-FFF2-40B4-BE49-F238E27FC236}">
                <a16:creationId xmlns:a16="http://schemas.microsoft.com/office/drawing/2014/main" id="{756E8344-9C4F-82B6-7991-DC745EB6D4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40173" y="2557462"/>
            <a:ext cx="3980315" cy="264871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7EFB99F-BB84-ADBC-592B-AABABC82628D}"/>
              </a:ext>
            </a:extLst>
          </p:cNvPr>
          <p:cNvSpPr txBox="1"/>
          <p:nvPr/>
        </p:nvSpPr>
        <p:spPr>
          <a:xfrm>
            <a:off x="770540" y="2188130"/>
            <a:ext cx="10195199" cy="738664"/>
          </a:xfrm>
          <a:prstGeom prst="rect">
            <a:avLst/>
          </a:prstGeom>
          <a:noFill/>
        </p:spPr>
        <p:txBody>
          <a:bodyPr wrap="square" lIns="0" tIns="0" rIns="0" bIns="0" rtlCol="0">
            <a:spAutoFit/>
          </a:bodyPr>
          <a:lstStyle/>
          <a:p>
            <a:pPr marL="342900" indent="-342900">
              <a:spcAft>
                <a:spcPts val="600"/>
              </a:spcAft>
              <a:buFont typeface="Arial" panose="020B0604020202020204" pitchFamily="34" charset="0"/>
              <a:buChar char="•"/>
            </a:pPr>
            <a:r>
              <a:rPr lang="en-US" sz="2400" dirty="0">
                <a:solidFill>
                  <a:schemeClr val="tx2"/>
                </a:solidFill>
              </a:rPr>
              <a:t>Goal: Build Machine Learning models (from wet lab and clinical data) to diagnose </a:t>
            </a:r>
            <a:r>
              <a:rPr lang="en-US" sz="2400" dirty="0" err="1">
                <a:solidFill>
                  <a:schemeClr val="tx2"/>
                </a:solidFill>
              </a:rPr>
              <a:t>Oesophageal</a:t>
            </a:r>
            <a:r>
              <a:rPr lang="en-US" sz="2400" dirty="0">
                <a:solidFill>
                  <a:schemeClr val="tx2"/>
                </a:solidFill>
              </a:rPr>
              <a:t> cancer</a:t>
            </a:r>
          </a:p>
        </p:txBody>
      </p:sp>
    </p:spTree>
    <p:extLst>
      <p:ext uri="{BB962C8B-B14F-4D97-AF65-F5344CB8AC3E}">
        <p14:creationId xmlns:p14="http://schemas.microsoft.com/office/powerpoint/2010/main" val="36574904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60" y="2398601"/>
            <a:ext cx="5669080" cy="2367199"/>
          </a:xfrm>
        </p:spPr>
        <p:txBody>
          <a:bodyPr/>
          <a:lstStyle/>
          <a:p>
            <a:r>
              <a:rPr lang="en-GB" sz="9600" dirty="0"/>
              <a:t>Data workflow</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1"/>
          </p:nvPr>
        </p:nvSpPr>
        <p:spPr>
          <a:xfrm>
            <a:off x="1289860" y="-337259"/>
            <a:ext cx="1082675" cy="2462213"/>
          </a:xfrm>
        </p:spPr>
        <p:txBody>
          <a:bodyPr/>
          <a:lstStyle/>
          <a:p>
            <a:r>
              <a:rPr lang="en-GB" sz="8000" dirty="0"/>
              <a:t>02</a:t>
            </a:r>
            <a:endParaRPr lang="en-GB" dirty="0"/>
          </a:p>
        </p:txBody>
      </p:sp>
      <p:pic>
        <p:nvPicPr>
          <p:cNvPr id="4" name="Picture 2">
            <a:extLst>
              <a:ext uri="{FF2B5EF4-FFF2-40B4-BE49-F238E27FC236}">
                <a16:creationId xmlns:a16="http://schemas.microsoft.com/office/drawing/2014/main" id="{2CAFCA24-97D9-4D4D-E491-61D664A486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4384" y="3742441"/>
            <a:ext cx="2116317" cy="2116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8987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55631-0FA7-45A4-86EC-C6D28E68CDB9}"/>
              </a:ext>
            </a:extLst>
          </p:cNvPr>
          <p:cNvSpPr>
            <a:spLocks noGrp="1"/>
          </p:cNvSpPr>
          <p:nvPr>
            <p:ph type="title"/>
          </p:nvPr>
        </p:nvSpPr>
        <p:spPr/>
        <p:txBody>
          <a:bodyPr/>
          <a:lstStyle/>
          <a:p>
            <a:r>
              <a:rPr lang="en-GB" dirty="0"/>
              <a:t>Approach</a:t>
            </a:r>
          </a:p>
        </p:txBody>
      </p:sp>
      <p:sp>
        <p:nvSpPr>
          <p:cNvPr id="11" name="TextBox 10">
            <a:extLst>
              <a:ext uri="{FF2B5EF4-FFF2-40B4-BE49-F238E27FC236}">
                <a16:creationId xmlns:a16="http://schemas.microsoft.com/office/drawing/2014/main" id="{A2180B7E-CD2C-47E5-ACA7-E65590E6485E}"/>
              </a:ext>
            </a:extLst>
          </p:cNvPr>
          <p:cNvSpPr txBox="1"/>
          <p:nvPr/>
        </p:nvSpPr>
        <p:spPr>
          <a:xfrm>
            <a:off x="1002981" y="1157037"/>
            <a:ext cx="2403581" cy="2406114"/>
          </a:xfrm>
          <a:prstGeom prst="rect">
            <a:avLst/>
          </a:prstGeom>
          <a:noFill/>
          <a:ln w="50800">
            <a:solidFill>
              <a:schemeClr val="accent1"/>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01</a:t>
            </a:r>
          </a:p>
          <a:p>
            <a:r>
              <a:rPr lang="en-AU" sz="2000" dirty="0">
                <a:solidFill>
                  <a:schemeClr val="tx2"/>
                </a:solidFill>
              </a:rPr>
              <a:t>Decided on Data Source</a:t>
            </a:r>
            <a:endParaRPr lang="en-GB" sz="2000" dirty="0">
              <a:solidFill>
                <a:schemeClr val="tx2"/>
              </a:solidFill>
            </a:endParaRPr>
          </a:p>
        </p:txBody>
      </p:sp>
      <p:sp>
        <p:nvSpPr>
          <p:cNvPr id="42" name="TextBox 41">
            <a:extLst>
              <a:ext uri="{FF2B5EF4-FFF2-40B4-BE49-F238E27FC236}">
                <a16:creationId xmlns:a16="http://schemas.microsoft.com/office/drawing/2014/main" id="{CF8AE041-0778-4720-8711-2F492A5DF1C2}"/>
              </a:ext>
            </a:extLst>
          </p:cNvPr>
          <p:cNvSpPr txBox="1"/>
          <p:nvPr/>
        </p:nvSpPr>
        <p:spPr>
          <a:xfrm>
            <a:off x="7637329" y="3104589"/>
            <a:ext cx="783869" cy="861774"/>
          </a:xfrm>
          <a:prstGeom prst="rect">
            <a:avLst/>
          </a:prstGeom>
          <a:noFill/>
        </p:spPr>
        <p:txBody>
          <a:bodyPr wrap="none" lIns="0" tIns="0" rIns="0" bIns="0" rtlCol="0">
            <a:spAutoFit/>
          </a:bodyPr>
          <a:lstStyle/>
          <a:p>
            <a:pPr>
              <a:lnSpc>
                <a:spcPct val="70000"/>
              </a:lnSpc>
            </a:pPr>
            <a:r>
              <a:rPr lang="en-GB" sz="8000">
                <a:solidFill>
                  <a:schemeClr val="bg1"/>
                </a:solidFill>
                <a:latin typeface="+mj-lt"/>
              </a:rPr>
              <a:t>03</a:t>
            </a:r>
            <a:endParaRPr lang="en-GB" sz="8000" dirty="0">
              <a:solidFill>
                <a:schemeClr val="bg1"/>
              </a:solidFill>
              <a:latin typeface="+mj-lt"/>
            </a:endParaRPr>
          </a:p>
        </p:txBody>
      </p:sp>
      <p:sp>
        <p:nvSpPr>
          <p:cNvPr id="25" name="TextBox 24">
            <a:extLst>
              <a:ext uri="{FF2B5EF4-FFF2-40B4-BE49-F238E27FC236}">
                <a16:creationId xmlns:a16="http://schemas.microsoft.com/office/drawing/2014/main" id="{6B0B9226-422E-4A09-89AD-EAFE6145696F}"/>
              </a:ext>
            </a:extLst>
          </p:cNvPr>
          <p:cNvSpPr txBox="1"/>
          <p:nvPr/>
        </p:nvSpPr>
        <p:spPr>
          <a:xfrm>
            <a:off x="3600731" y="1157037"/>
            <a:ext cx="2403581" cy="2406114"/>
          </a:xfrm>
          <a:prstGeom prst="rect">
            <a:avLst/>
          </a:prstGeom>
          <a:noFill/>
          <a:ln w="50800">
            <a:solidFill>
              <a:schemeClr val="accent3"/>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02</a:t>
            </a:r>
          </a:p>
          <a:p>
            <a:r>
              <a:rPr lang="en-AU" sz="2000" dirty="0">
                <a:solidFill>
                  <a:schemeClr val="tx2"/>
                </a:solidFill>
              </a:rPr>
              <a:t>ETL</a:t>
            </a:r>
            <a:endParaRPr lang="en-GB" sz="2000" dirty="0">
              <a:solidFill>
                <a:schemeClr val="tx2"/>
              </a:solidFill>
            </a:endParaRPr>
          </a:p>
        </p:txBody>
      </p:sp>
      <p:sp>
        <p:nvSpPr>
          <p:cNvPr id="26" name="TextBox 25">
            <a:extLst>
              <a:ext uri="{FF2B5EF4-FFF2-40B4-BE49-F238E27FC236}">
                <a16:creationId xmlns:a16="http://schemas.microsoft.com/office/drawing/2014/main" id="{5A2C51B8-C183-412C-AFCE-B920F78943AC}"/>
              </a:ext>
            </a:extLst>
          </p:cNvPr>
          <p:cNvSpPr txBox="1"/>
          <p:nvPr/>
        </p:nvSpPr>
        <p:spPr>
          <a:xfrm>
            <a:off x="3589938" y="3725652"/>
            <a:ext cx="2408162" cy="2450158"/>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a:solidFill>
                  <a:schemeClr val="tx2"/>
                </a:solidFill>
              </a:rPr>
              <a:t>Extraction: csv</a:t>
            </a:r>
          </a:p>
          <a:p>
            <a:pPr marL="285750" indent="-285750">
              <a:lnSpc>
                <a:spcPct val="120000"/>
              </a:lnSpc>
              <a:spcAft>
                <a:spcPts val="600"/>
              </a:spcAft>
              <a:buFont typeface="Arial" panose="020B0604020202020204" pitchFamily="34" charset="0"/>
              <a:buChar char="•"/>
            </a:pPr>
            <a:r>
              <a:rPr lang="en-GB" dirty="0">
                <a:solidFill>
                  <a:schemeClr val="tx2"/>
                </a:solidFill>
              </a:rPr>
              <a:t>Transform: Python (Jupyter Notebooks), Pandas </a:t>
            </a:r>
            <a:r>
              <a:rPr lang="en-GB" dirty="0" err="1">
                <a:solidFill>
                  <a:schemeClr val="tx2"/>
                </a:solidFill>
              </a:rPr>
              <a:t>DataFrame</a:t>
            </a:r>
            <a:endParaRPr lang="en-GB" dirty="0">
              <a:solidFill>
                <a:schemeClr val="tx2"/>
              </a:solidFill>
            </a:endParaRPr>
          </a:p>
          <a:p>
            <a:pPr marL="285750" indent="-285750">
              <a:lnSpc>
                <a:spcPct val="120000"/>
              </a:lnSpc>
              <a:spcAft>
                <a:spcPts val="600"/>
              </a:spcAft>
              <a:buFont typeface="Arial" panose="020B0604020202020204" pitchFamily="34" charset="0"/>
              <a:buChar char="•"/>
            </a:pPr>
            <a:r>
              <a:rPr lang="en-GB" dirty="0">
                <a:solidFill>
                  <a:schemeClr val="tx2"/>
                </a:solidFill>
              </a:rPr>
              <a:t>Load: </a:t>
            </a:r>
            <a:r>
              <a:rPr lang="en-GB" dirty="0">
                <a:solidFill>
                  <a:schemeClr val="tx2"/>
                </a:solidFill>
                <a:highlight>
                  <a:srgbClr val="FFFF00"/>
                </a:highlight>
              </a:rPr>
              <a:t>SQL, SQLAlchemy, Postgres, Amazon</a:t>
            </a:r>
          </a:p>
        </p:txBody>
      </p:sp>
      <p:sp>
        <p:nvSpPr>
          <p:cNvPr id="28" name="TextBox 27">
            <a:extLst>
              <a:ext uri="{FF2B5EF4-FFF2-40B4-BE49-F238E27FC236}">
                <a16:creationId xmlns:a16="http://schemas.microsoft.com/office/drawing/2014/main" id="{0EB786EF-005C-4088-99B8-340CAA6AD9CD}"/>
              </a:ext>
            </a:extLst>
          </p:cNvPr>
          <p:cNvSpPr txBox="1"/>
          <p:nvPr/>
        </p:nvSpPr>
        <p:spPr>
          <a:xfrm>
            <a:off x="6198481" y="1157037"/>
            <a:ext cx="2403581" cy="2406114"/>
          </a:xfrm>
          <a:prstGeom prst="rect">
            <a:avLst/>
          </a:prstGeom>
          <a:noFill/>
          <a:ln w="50800">
            <a:solidFill>
              <a:schemeClr val="accent4"/>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03</a:t>
            </a:r>
          </a:p>
          <a:p>
            <a:r>
              <a:rPr lang="en-AU" sz="2000" dirty="0">
                <a:solidFill>
                  <a:schemeClr val="tx2"/>
                </a:solidFill>
              </a:rPr>
              <a:t>Build ML models</a:t>
            </a:r>
            <a:endParaRPr lang="en-GB" sz="2000" dirty="0">
              <a:solidFill>
                <a:schemeClr val="tx2"/>
              </a:solidFill>
            </a:endParaRPr>
          </a:p>
        </p:txBody>
      </p:sp>
      <p:sp>
        <p:nvSpPr>
          <p:cNvPr id="31" name="TextBox 30">
            <a:extLst>
              <a:ext uri="{FF2B5EF4-FFF2-40B4-BE49-F238E27FC236}">
                <a16:creationId xmlns:a16="http://schemas.microsoft.com/office/drawing/2014/main" id="{A89295D1-7376-43C6-90D1-168283E08BBC}"/>
              </a:ext>
            </a:extLst>
          </p:cNvPr>
          <p:cNvSpPr txBox="1"/>
          <p:nvPr/>
        </p:nvSpPr>
        <p:spPr>
          <a:xfrm>
            <a:off x="8796231" y="1157037"/>
            <a:ext cx="2403581" cy="2406114"/>
          </a:xfrm>
          <a:prstGeom prst="rect">
            <a:avLst/>
          </a:prstGeom>
          <a:noFill/>
          <a:ln w="50800">
            <a:solidFill>
              <a:schemeClr val="accent5"/>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04</a:t>
            </a:r>
          </a:p>
          <a:p>
            <a:r>
              <a:rPr lang="en-GB" sz="2000" dirty="0">
                <a:solidFill>
                  <a:schemeClr val="tx2"/>
                </a:solidFill>
              </a:rPr>
              <a:t>Launch </a:t>
            </a:r>
            <a:r>
              <a:rPr lang="en-GB" sz="2000" dirty="0" err="1">
                <a:solidFill>
                  <a:schemeClr val="tx2"/>
                </a:solidFill>
              </a:rPr>
              <a:t>Streamlit</a:t>
            </a:r>
            <a:endParaRPr lang="en-GB" sz="2000" dirty="0">
              <a:solidFill>
                <a:schemeClr val="tx2"/>
              </a:solidFill>
            </a:endParaRPr>
          </a:p>
        </p:txBody>
      </p:sp>
      <p:sp>
        <p:nvSpPr>
          <p:cNvPr id="3" name="TextBox 2">
            <a:extLst>
              <a:ext uri="{FF2B5EF4-FFF2-40B4-BE49-F238E27FC236}">
                <a16:creationId xmlns:a16="http://schemas.microsoft.com/office/drawing/2014/main" id="{634D01E4-B588-4752-B438-D9EE8FCA89E6}"/>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5" name="TextBox 4">
            <a:extLst>
              <a:ext uri="{FF2B5EF4-FFF2-40B4-BE49-F238E27FC236}">
                <a16:creationId xmlns:a16="http://schemas.microsoft.com/office/drawing/2014/main" id="{B3DFD51B-A665-F3FD-70D7-33FD0010CEDF}"/>
              </a:ext>
            </a:extLst>
          </p:cNvPr>
          <p:cNvSpPr txBox="1"/>
          <p:nvPr/>
        </p:nvSpPr>
        <p:spPr>
          <a:xfrm>
            <a:off x="6196190" y="3725652"/>
            <a:ext cx="2408162" cy="2161104"/>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a:solidFill>
                  <a:schemeClr val="tx2"/>
                </a:solidFill>
                <a:highlight>
                  <a:srgbClr val="FFFF00"/>
                </a:highlight>
              </a:rPr>
              <a:t>HTML: Bootstrap navbar, grid system, &amp; container-fluid,</a:t>
            </a:r>
          </a:p>
          <a:p>
            <a:pPr marL="285750" indent="-285750">
              <a:lnSpc>
                <a:spcPct val="120000"/>
              </a:lnSpc>
              <a:spcAft>
                <a:spcPts val="600"/>
              </a:spcAft>
              <a:buFont typeface="Arial" panose="020B0604020202020204" pitchFamily="34" charset="0"/>
              <a:buChar char="•"/>
            </a:pPr>
            <a:r>
              <a:rPr lang="en-GB" dirty="0">
                <a:solidFill>
                  <a:schemeClr val="tx2"/>
                </a:solidFill>
                <a:highlight>
                  <a:srgbClr val="FFFF00"/>
                </a:highlight>
              </a:rPr>
              <a:t>CSS,</a:t>
            </a:r>
          </a:p>
          <a:p>
            <a:pPr marL="285750" indent="-285750">
              <a:lnSpc>
                <a:spcPct val="120000"/>
              </a:lnSpc>
              <a:spcAft>
                <a:spcPts val="600"/>
              </a:spcAft>
              <a:buFont typeface="Arial" panose="020B0604020202020204" pitchFamily="34" charset="0"/>
              <a:buChar char="•"/>
            </a:pPr>
            <a:r>
              <a:rPr lang="en-GB" dirty="0">
                <a:solidFill>
                  <a:schemeClr val="tx2"/>
                </a:solidFill>
                <a:highlight>
                  <a:srgbClr val="FFFF00"/>
                </a:highlight>
              </a:rPr>
              <a:t>Python Flask app.</a:t>
            </a:r>
          </a:p>
          <a:p>
            <a:pPr marL="285750" indent="-285750">
              <a:lnSpc>
                <a:spcPct val="120000"/>
              </a:lnSpc>
              <a:spcAft>
                <a:spcPts val="600"/>
              </a:spcAft>
              <a:buFont typeface="Arial" panose="020B0604020202020204" pitchFamily="34" charset="0"/>
              <a:buChar char="•"/>
            </a:pPr>
            <a:endParaRPr lang="en-GB" sz="1600" dirty="0">
              <a:solidFill>
                <a:schemeClr val="tx2"/>
              </a:solidFill>
            </a:endParaRPr>
          </a:p>
        </p:txBody>
      </p:sp>
      <p:sp>
        <p:nvSpPr>
          <p:cNvPr id="8" name="TextBox 7">
            <a:extLst>
              <a:ext uri="{FF2B5EF4-FFF2-40B4-BE49-F238E27FC236}">
                <a16:creationId xmlns:a16="http://schemas.microsoft.com/office/drawing/2014/main" id="{DB64E10A-31EA-C087-C5C3-1B7A1AA57A80}"/>
              </a:ext>
            </a:extLst>
          </p:cNvPr>
          <p:cNvSpPr txBox="1"/>
          <p:nvPr/>
        </p:nvSpPr>
        <p:spPr>
          <a:xfrm>
            <a:off x="8773014" y="3725652"/>
            <a:ext cx="2408162" cy="634276"/>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err="1">
                <a:solidFill>
                  <a:schemeClr val="tx2"/>
                </a:solidFill>
                <a:highlight>
                  <a:srgbClr val="FFFF00"/>
                </a:highlight>
              </a:rPr>
              <a:t>Javascript</a:t>
            </a:r>
            <a:r>
              <a:rPr lang="en-GB" dirty="0">
                <a:solidFill>
                  <a:schemeClr val="tx2"/>
                </a:solidFill>
                <a:highlight>
                  <a:srgbClr val="FFFF00"/>
                </a:highlight>
              </a:rPr>
              <a:t> (</a:t>
            </a:r>
            <a:r>
              <a:rPr lang="en-GB" dirty="0" err="1">
                <a:solidFill>
                  <a:schemeClr val="tx2"/>
                </a:solidFill>
                <a:highlight>
                  <a:srgbClr val="FFFF00"/>
                </a:highlight>
              </a:rPr>
              <a:t>Plotly</a:t>
            </a:r>
            <a:r>
              <a:rPr lang="en-GB" dirty="0">
                <a:solidFill>
                  <a:schemeClr val="tx2"/>
                </a:solidFill>
                <a:highlight>
                  <a:srgbClr val="FFFF00"/>
                </a:highlight>
              </a:rPr>
              <a:t>, </a:t>
            </a:r>
            <a:r>
              <a:rPr lang="en-GB" dirty="0" err="1">
                <a:solidFill>
                  <a:schemeClr val="tx2"/>
                </a:solidFill>
                <a:highlight>
                  <a:srgbClr val="FFFF00"/>
                </a:highlight>
              </a:rPr>
              <a:t>Jquery</a:t>
            </a:r>
            <a:r>
              <a:rPr lang="en-GB" dirty="0">
                <a:solidFill>
                  <a:schemeClr val="tx2"/>
                </a:solidFill>
                <a:highlight>
                  <a:srgbClr val="FFFF00"/>
                </a:highlight>
              </a:rPr>
              <a:t>, D3, Leaflet</a:t>
            </a:r>
            <a:r>
              <a:rPr lang="en-GB" dirty="0">
                <a:solidFill>
                  <a:schemeClr val="tx2"/>
                </a:solidFill>
              </a:rPr>
              <a:t>)</a:t>
            </a:r>
          </a:p>
        </p:txBody>
      </p:sp>
      <p:pic>
        <p:nvPicPr>
          <p:cNvPr id="6" name="Picture 5">
            <a:extLst>
              <a:ext uri="{FF2B5EF4-FFF2-40B4-BE49-F238E27FC236}">
                <a16:creationId xmlns:a16="http://schemas.microsoft.com/office/drawing/2014/main" id="{C5A001EC-CF3A-ABEC-C18F-9C2A63342988}"/>
              </a:ext>
            </a:extLst>
          </p:cNvPr>
          <p:cNvPicPr>
            <a:picLocks noChangeAspect="1"/>
          </p:cNvPicPr>
          <p:nvPr/>
        </p:nvPicPr>
        <p:blipFill>
          <a:blip r:embed="rId3"/>
          <a:stretch>
            <a:fillRect/>
          </a:stretch>
        </p:blipFill>
        <p:spPr>
          <a:xfrm>
            <a:off x="759994" y="3700842"/>
            <a:ext cx="2829944" cy="2323088"/>
          </a:xfrm>
          <a:prstGeom prst="rect">
            <a:avLst/>
          </a:prstGeom>
        </p:spPr>
      </p:pic>
    </p:spTree>
    <p:extLst>
      <p:ext uri="{BB962C8B-B14F-4D97-AF65-F5344CB8AC3E}">
        <p14:creationId xmlns:p14="http://schemas.microsoft.com/office/powerpoint/2010/main" val="9752362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highlight>
                  <a:srgbClr val="FFFF00"/>
                </a:highlight>
              </a:rPr>
              <a:t>Data Tables</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998399" y="1484693"/>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7" name="TextBox 6">
            <a:extLst>
              <a:ext uri="{FF2B5EF4-FFF2-40B4-BE49-F238E27FC236}">
                <a16:creationId xmlns:a16="http://schemas.microsoft.com/office/drawing/2014/main" id="{3E28049F-1038-450D-AC5E-F4173385BC52}"/>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Tree>
    <p:extLst>
      <p:ext uri="{BB962C8B-B14F-4D97-AF65-F5344CB8AC3E}">
        <p14:creationId xmlns:p14="http://schemas.microsoft.com/office/powerpoint/2010/main" val="2656229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59" y="2398601"/>
            <a:ext cx="6500353" cy="2367199"/>
          </a:xfrm>
        </p:spPr>
        <p:txBody>
          <a:bodyPr>
            <a:normAutofit/>
          </a:bodyPr>
          <a:lstStyle/>
          <a:p>
            <a:r>
              <a:rPr lang="en-GB" sz="11500" dirty="0"/>
              <a:t>Our ML models</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1"/>
          </p:nvPr>
        </p:nvSpPr>
        <p:spPr>
          <a:xfrm>
            <a:off x="1289860" y="1140069"/>
            <a:ext cx="1082675" cy="1083374"/>
          </a:xfrm>
        </p:spPr>
        <p:txBody>
          <a:bodyPr/>
          <a:lstStyle/>
          <a:p>
            <a:r>
              <a:rPr lang="en-GB" sz="8800" dirty="0"/>
              <a:t>03</a:t>
            </a:r>
            <a:endParaRPr lang="en-GB" dirty="0"/>
          </a:p>
        </p:txBody>
      </p:sp>
      <p:pic>
        <p:nvPicPr>
          <p:cNvPr id="4" name="Picture 2">
            <a:extLst>
              <a:ext uri="{FF2B5EF4-FFF2-40B4-BE49-F238E27FC236}">
                <a16:creationId xmlns:a16="http://schemas.microsoft.com/office/drawing/2014/main" id="{750E2BF5-39EF-FA1D-8477-EF628C3720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4384" y="3742441"/>
            <a:ext cx="2116317" cy="2116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59503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highlight>
                  <a:srgbClr val="FFFF00"/>
                </a:highlight>
              </a:rPr>
              <a:t>Grouping data</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998399" y="1484693"/>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7" name="TextBox 6">
            <a:extLst>
              <a:ext uri="{FF2B5EF4-FFF2-40B4-BE49-F238E27FC236}">
                <a16:creationId xmlns:a16="http://schemas.microsoft.com/office/drawing/2014/main" id="{3E28049F-1038-450D-AC5E-F4173385BC52}"/>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Tree>
    <p:extLst>
      <p:ext uri="{BB962C8B-B14F-4D97-AF65-F5344CB8AC3E}">
        <p14:creationId xmlns:p14="http://schemas.microsoft.com/office/powerpoint/2010/main" val="36451392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FONTUSED" val="KPMGFONT"/>
  <p:tag name="CREATEDBY" val="Global PowerPoint Toolbar"/>
  <p:tag name="TOOLBARVERSION" val="5.30a"/>
  <p:tag name="TYPE" val="ScreenWide"/>
  <p:tag name="KEYWORD" val="SCREENWIDE"/>
  <p:tag name="TEMPLATEVERSION" val="17/07/2017 11:56:04"/>
</p:tagLst>
</file>

<file path=ppt/tags/tag10.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1.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3.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4.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5.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6.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7.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8.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9.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0.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1.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3.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4.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5.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6.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7.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8.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9.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0.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1.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4.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5.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6.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7.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8.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9.xml><?xml version="1.0" encoding="utf-8"?>
<p:tagLst xmlns:a="http://schemas.openxmlformats.org/drawingml/2006/main" xmlns:r="http://schemas.openxmlformats.org/officeDocument/2006/relationships" xmlns:p="http://schemas.openxmlformats.org/presentationml/2006/main">
  <p:tag name="DOCUMENTCLASSIFICATION" val="TRUE"/>
</p:tagLst>
</file>

<file path=ppt/theme/theme1.xml><?xml version="1.0" encoding="utf-8"?>
<a:theme xmlns:a="http://schemas.openxmlformats.org/drawingml/2006/main" name="KPMG Widescreen [16:9] Feb 2022">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Custom 49">
      <a:majorFont>
        <a:latin typeface="KPMG Bold"/>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solidFill>
            <a:schemeClr val="accent1"/>
          </a:solidFill>
        </a:ln>
      </a:spPr>
      <a:bodyPr lIns="54610" tIns="54610" rIns="54610" bIns="54610" rtlCol="0" anchor="ctr"/>
      <a:lstStyle>
        <a:defPPr algn="l">
          <a:defRPr sz="15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accent3"/>
          </a:solidFill>
        </a:ln>
      </a:spPr>
      <a:bodyPr/>
      <a:lstStyle/>
      <a:style>
        <a:lnRef idx="1">
          <a:schemeClr val="accent1"/>
        </a:lnRef>
        <a:fillRef idx="0">
          <a:schemeClr val="accent1"/>
        </a:fillRef>
        <a:effectRef idx="0">
          <a:schemeClr val="accent1"/>
        </a:effectRef>
        <a:fontRef idx="minor">
          <a:schemeClr val="tx1"/>
        </a:fontRef>
      </a:style>
    </a:lnDef>
    <a:txDef>
      <a:spPr/>
      <a:bodyPr vert="horz" wrap="square" lIns="0" tIns="0" rIns="0" bIns="0" rtlCol="0" anchor="t" anchorCtr="0">
        <a:noAutofit/>
      </a:bodyPr>
      <a:lstStyle>
        <a:defPPr algn="l">
          <a:spcAft>
            <a:spcPts val="600"/>
          </a:spcAft>
          <a:defRPr sz="1500" b="1" dirty="0"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Presentation2" id="{6F9D073B-8B7E-4CCD-B454-11736666544F}" vid="{CB0E54E2-5236-4DAF-8398-713F6E87C91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2017938133E464B8532274131FB2518" ma:contentTypeVersion="16" ma:contentTypeDescription="Create a new document." ma:contentTypeScope="" ma:versionID="f4f263b28ac96a8643a83e2f16826777">
  <xsd:schema xmlns:xsd="http://www.w3.org/2001/XMLSchema" xmlns:xs="http://www.w3.org/2001/XMLSchema" xmlns:p="http://schemas.microsoft.com/office/2006/metadata/properties" xmlns:ns2="13f71785-503b-4c78-92c2-f5412d7ebf61" xmlns:ns3="4f3c1215-9765-42ae-87ec-ecb752eba905" xmlns:ns4="4243d5be-521d-4052-81ca-f0f31ea6f2da" targetNamespace="http://schemas.microsoft.com/office/2006/metadata/properties" ma:root="true" ma:fieldsID="d1ec5fb5ade7e6f57ffd5ae5d5abae42" ns2:_="" ns3:_="" ns4:_="">
    <xsd:import namespace="13f71785-503b-4c78-92c2-f5412d7ebf61"/>
    <xsd:import namespace="4f3c1215-9765-42ae-87ec-ecb752eba905"/>
    <xsd:import namespace="4243d5be-521d-4052-81ca-f0f31ea6f2da"/>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Location" minOccurs="0"/>
                <xsd:element ref="ns2:MediaServiceGenerationTime" minOccurs="0"/>
                <xsd:element ref="ns2:MediaServiceEventHashCode" minOccurs="0"/>
                <xsd:element ref="ns2:MediaServiceAutoTags" minOccurs="0"/>
                <xsd:element ref="ns2:MediaServiceAutoKeyPoints" minOccurs="0"/>
                <xsd:element ref="ns2:MediaServiceKeyPoints" minOccurs="0"/>
                <xsd:element ref="ns2:lcf76f155ced4ddcb4097134ff3c332f" minOccurs="0"/>
                <xsd:element ref="ns4:TaxCatchAll" minOccurs="0"/>
                <xsd:element ref="ns2:MediaLengthInSecond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3f71785-503b-4c78-92c2-f5412d7ebf6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8883d318-f35c-4577-94aa-4c8e836d27a7" ma:termSetId="09814cd3-568e-fe90-9814-8d621ff8fb84" ma:anchorId="fba54fb3-c3e1-fe81-a776-ca4b69148c4d" ma:open="true" ma:isKeyword="false">
      <xsd:complexType>
        <xsd:sequence>
          <xsd:element ref="pc:Terms" minOccurs="0" maxOccurs="1"/>
        </xsd:sequence>
      </xsd:complexType>
    </xsd:element>
    <xsd:element name="MediaLengthInSeconds" ma:index="22" nillable="true" ma:displayName="MediaLengthInSeconds" ma:hidden="true" ma:internalName="MediaLengthInSeconds" ma:readOnly="true">
      <xsd:simpleType>
        <xsd:restriction base="dms:Unknown"/>
      </xsd:simpleType>
    </xsd:element>
    <xsd:element name="MediaServiceOCR" ma:index="23"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f3c1215-9765-42ae-87ec-ecb752eba90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243d5be-521d-4052-81ca-f0f31ea6f2da" elementFormDefault="qualified">
    <xsd:import namespace="http://schemas.microsoft.com/office/2006/documentManagement/types"/>
    <xsd:import namespace="http://schemas.microsoft.com/office/infopath/2007/PartnerControls"/>
    <xsd:element name="TaxCatchAll" ma:index="21" nillable="true" ma:displayName="Taxonomy Catch All Column" ma:hidden="true" ma:list="{b67ab6c1-e67c-443d-ae81-e8855ef1ecbe}" ma:internalName="TaxCatchAll" ma:showField="CatchAllData" ma:web="4f3c1215-9765-42ae-87ec-ecb752eba90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13f71785-503b-4c78-92c2-f5412d7ebf61">
      <Terms xmlns="http://schemas.microsoft.com/office/infopath/2007/PartnerControls"/>
    </lcf76f155ced4ddcb4097134ff3c332f>
    <TaxCatchAll xmlns="4243d5be-521d-4052-81ca-f0f31ea6f2da" xsi:nil="true"/>
    <SharedWithUsers xmlns="4f3c1215-9765-42ae-87ec-ecb752eba905">
      <UserInfo>
        <DisplayName>AU - PIP National Members</DisplayName>
        <AccountId>8</AccountId>
        <AccountType/>
      </UserInfo>
    </SharedWithUsers>
  </documentManagement>
</p:properties>
</file>

<file path=customXml/itemProps1.xml><?xml version="1.0" encoding="utf-8"?>
<ds:datastoreItem xmlns:ds="http://schemas.openxmlformats.org/officeDocument/2006/customXml" ds:itemID="{41EAE92F-8B56-4ED9-A2EA-32F28F0BABF4}">
  <ds:schemaRefs>
    <ds:schemaRef ds:uri="http://schemas.microsoft.com/sharepoint/v3/contenttype/forms"/>
  </ds:schemaRefs>
</ds:datastoreItem>
</file>

<file path=customXml/itemProps2.xml><?xml version="1.0" encoding="utf-8"?>
<ds:datastoreItem xmlns:ds="http://schemas.openxmlformats.org/officeDocument/2006/customXml" ds:itemID="{21866915-FB50-4409-83C2-4D3C08AB677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3f71785-503b-4c78-92c2-f5412d7ebf61"/>
    <ds:schemaRef ds:uri="4f3c1215-9765-42ae-87ec-ecb752eba905"/>
    <ds:schemaRef ds:uri="4243d5be-521d-4052-81ca-f0f31ea6f2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BECD5F0-384F-45A9-9891-3BBCD063953C}">
  <ds:schemaRefs>
    <ds:schemaRef ds:uri="http://purl.org/dc/elements/1.1/"/>
    <ds:schemaRef ds:uri="http://schemas.microsoft.com/office/infopath/2007/PartnerControls"/>
    <ds:schemaRef ds:uri="http://schemas.microsoft.com/office/2006/metadata/properties"/>
    <ds:schemaRef ds:uri="http://purl.org/dc/dcmitype/"/>
    <ds:schemaRef ds:uri="http://purl.org/dc/terms/"/>
    <ds:schemaRef ds:uri="4f3c1215-9765-42ae-87ec-ecb752eba905"/>
    <ds:schemaRef ds:uri="http://schemas.microsoft.com/office/2006/documentManagement/types"/>
    <ds:schemaRef ds:uri="http://schemas.openxmlformats.org/package/2006/metadata/core-properties"/>
    <ds:schemaRef ds:uri="4243d5be-521d-4052-81ca-f0f31ea6f2da"/>
    <ds:schemaRef ds:uri="13f71785-503b-4c78-92c2-f5412d7ebf61"/>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4665</TotalTime>
  <Words>1136</Words>
  <Application>Microsoft Office PowerPoint</Application>
  <PresentationFormat>Widescreen</PresentationFormat>
  <Paragraphs>142</Paragraphs>
  <Slides>17</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KPMG Bold</vt:lpstr>
      <vt:lpstr>Arial</vt:lpstr>
      <vt:lpstr>Calibri</vt:lpstr>
      <vt:lpstr>KPMG Widescreen [16:9] Feb 2022</vt:lpstr>
      <vt:lpstr>Machine Learning to diagnose Esophageal Cancer</vt:lpstr>
      <vt:lpstr>PowerPoint Presentation</vt:lpstr>
      <vt:lpstr>Introduction</vt:lpstr>
      <vt:lpstr>Introduction: Oesophageal cancer</vt:lpstr>
      <vt:lpstr>Data workflow</vt:lpstr>
      <vt:lpstr>Approach</vt:lpstr>
      <vt:lpstr>Data Tables</vt:lpstr>
      <vt:lpstr>Our ML models</vt:lpstr>
      <vt:lpstr>Grouping data</vt:lpstr>
      <vt:lpstr>Supervised machine learning</vt:lpstr>
      <vt:lpstr>Optimisation of ML models</vt:lpstr>
      <vt:lpstr>Performance of ML models</vt:lpstr>
      <vt:lpstr>Front end: Streamlit</vt:lpstr>
      <vt:lpstr>User friendly app interface to predict esophageal cancer</vt:lpstr>
      <vt:lpstr>Limitations &amp; Future Work</vt:lpstr>
      <vt:lpstr>Limitations &amp; Future Work</vt:lpstr>
      <vt:lpstr>Q&amp;A</vt:lpstr>
    </vt:vector>
  </TitlesOfParts>
  <Company>KPMG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Wide screen template</dc:title>
  <dc:creator>Rosli, Saifun</dc:creator>
  <cp:lastModifiedBy>Marisa Duong</cp:lastModifiedBy>
  <cp:revision>270</cp:revision>
  <dcterms:created xsi:type="dcterms:W3CDTF">2022-03-14T16:42:38Z</dcterms:created>
  <dcterms:modified xsi:type="dcterms:W3CDTF">2023-03-16T13:14:55Z</dcterms:modified>
  <cp:category>KPMG Public</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0x01010022017938133E464B8532274131FB2518</vt:lpwstr>
  </property>
  <property fmtid="{D5CDD505-2E9C-101B-9397-08002B2CF9AE}" pid="3" name="MediaServiceImageTags">
    <vt:lpwstr/>
  </property>
</Properties>
</file>

<file path=docProps/thumbnail.jpeg>
</file>